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54" autoAdjust="0"/>
  </p:normalViewPr>
  <p:slideViewPr>
    <p:cSldViewPr snapToGrid="0" snapToObjects="1">
      <p:cViewPr varScale="1">
        <p:scale>
          <a:sx n="108" d="100"/>
          <a:sy n="108" d="100"/>
        </p:scale>
        <p:origin x="12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F20F7-AB4B-4F40-94C4-1EA0ECD5F3DF}" type="datetimeFigureOut">
              <a:rPr lang="en-US" smtClean="0"/>
              <a:pPr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A8F4C-857F-ED47-B61B-004371D83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7891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Subtitle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Faith Theme">
  <a:themeElements>
    <a:clrScheme name="InFaith Theme">
      <a:dk1>
        <a:sysClr val="windowText" lastClr="000000"/>
      </a:dk1>
      <a:lt1>
        <a:sysClr val="window" lastClr="FFFFFF"/>
      </a:lt1>
      <a:dk2>
        <a:srgbClr val="6F5A64"/>
      </a:dk2>
      <a:lt2>
        <a:srgbClr val="AFE8E5"/>
      </a:lt2>
      <a:accent1>
        <a:srgbClr val="6F5A64"/>
      </a:accent1>
      <a:accent2>
        <a:srgbClr val="8A9A90"/>
      </a:accent2>
      <a:accent3>
        <a:srgbClr val="AFE8E5"/>
      </a:accent3>
      <a:accent4>
        <a:srgbClr val="C27855"/>
      </a:accent4>
      <a:accent5>
        <a:srgbClr val="767256"/>
      </a:accent5>
      <a:accent6>
        <a:srgbClr val="7A5D46"/>
      </a:accent6>
      <a:hlink>
        <a:srgbClr val="C27855"/>
      </a:hlink>
      <a:folHlink>
        <a:srgbClr val="767256"/>
      </a:folHlink>
    </a:clrScheme>
    <a:fontScheme name="InFaith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4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InFaith Theme</vt:lpstr>
      <vt:lpstr>Title Here</vt:lpstr>
      <vt:lpstr>PowerPoint Presentation</vt:lpstr>
    </vt:vector>
  </TitlesOfParts>
  <Company>AMF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Mesha Fuller</dc:creator>
  <cp:lastModifiedBy>Microsoft Office User</cp:lastModifiedBy>
  <cp:revision>2</cp:revision>
  <dcterms:created xsi:type="dcterms:W3CDTF">2017-03-01T14:47:01Z</dcterms:created>
  <dcterms:modified xsi:type="dcterms:W3CDTF">2019-01-10T14:32:41Z</dcterms:modified>
</cp:coreProperties>
</file>