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260"/>
    <p:restoredTop sz="94626"/>
  </p:normalViewPr>
  <p:slideViewPr>
    <p:cSldViewPr snapToGrid="0" snapToObjects="1">
      <p:cViewPr varScale="1">
        <p:scale>
          <a:sx n="98" d="100"/>
          <a:sy n="98" d="100"/>
        </p:scale>
        <p:origin x="216" y="6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348AE-9226-0A42-B33F-C83EF98B3E92}" type="datetimeFigureOut">
              <a:rPr lang="en-US" smtClean="0"/>
              <a:t>1/15/19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CDA94-DF09-7349-8348-30148EB59D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68040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348AE-9226-0A42-B33F-C83EF98B3E92}" type="datetimeFigureOut">
              <a:rPr lang="en-US" smtClean="0"/>
              <a:t>1/15/19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CDA94-DF09-7349-8348-30148EB59D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3993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348AE-9226-0A42-B33F-C83EF98B3E92}" type="datetimeFigureOut">
              <a:rPr lang="en-US" smtClean="0"/>
              <a:t>1/15/19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CDA94-DF09-7349-8348-30148EB59D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28975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348AE-9226-0A42-B33F-C83EF98B3E92}" type="datetimeFigureOut">
              <a:rPr lang="en-US" smtClean="0"/>
              <a:t>1/15/19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CDA94-DF09-7349-8348-30148EB59D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20347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348AE-9226-0A42-B33F-C83EF98B3E92}" type="datetimeFigureOut">
              <a:rPr lang="en-US" smtClean="0"/>
              <a:t>1/15/19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CDA94-DF09-7349-8348-30148EB59D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1796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348AE-9226-0A42-B33F-C83EF98B3E92}" type="datetimeFigureOut">
              <a:rPr lang="en-US" smtClean="0"/>
              <a:t>1/15/19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CDA94-DF09-7349-8348-30148EB59D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50052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348AE-9226-0A42-B33F-C83EF98B3E92}" type="datetimeFigureOut">
              <a:rPr lang="en-US" smtClean="0"/>
              <a:t>1/15/19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CDA94-DF09-7349-8348-30148EB59D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13444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348AE-9226-0A42-B33F-C83EF98B3E92}" type="datetimeFigureOut">
              <a:rPr lang="en-US" smtClean="0"/>
              <a:t>1/15/19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CDA94-DF09-7349-8348-30148EB59D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92832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348AE-9226-0A42-B33F-C83EF98B3E92}" type="datetimeFigureOut">
              <a:rPr lang="en-US" smtClean="0"/>
              <a:t>1/15/19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CDA94-DF09-7349-8348-30148EB59D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84655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348AE-9226-0A42-B33F-C83EF98B3E92}" type="datetimeFigureOut">
              <a:rPr lang="en-US" smtClean="0"/>
              <a:t>1/15/19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CDA94-DF09-7349-8348-30148EB59D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2948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348AE-9226-0A42-B33F-C83EF98B3E92}" type="datetimeFigureOut">
              <a:rPr lang="en-US" smtClean="0"/>
              <a:t>1/15/19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CDA94-DF09-7349-8348-30148EB59D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7217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F348AE-9226-0A42-B33F-C83EF98B3E92}" type="datetimeFigureOut">
              <a:rPr lang="en-US" smtClean="0"/>
              <a:t>1/15/19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7CDA94-DF09-7349-8348-30148EB59D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30228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FE2EDFC-C136-8848-9B7C-1D1285F2A2C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85C989B9-922E-5B4B-9BDF-ECF0A224677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78162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C62798-3629-0949-9C49-650E42CF6B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6A045A-7930-124B-971E-DF927C2143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796226"/>
      </p:ext>
    </p:extLst>
  </p:cSld>
  <p:clrMapOvr>
    <a:masterClrMapping/>
  </p:clrMapOvr>
</p:sld>
</file>

<file path=ppt/theme/theme1.xml><?xml version="1.0" encoding="utf-8"?>
<a:theme xmlns:a="http://schemas.openxmlformats.org/drawingml/2006/main" name="InFaith Theme">
  <a:themeElements>
    <a:clrScheme name="InFaith Theme">
      <a:dk1>
        <a:sysClr val="windowText" lastClr="000000"/>
      </a:dk1>
      <a:lt1>
        <a:sysClr val="window" lastClr="FFFFFF"/>
      </a:lt1>
      <a:dk2>
        <a:srgbClr val="6F5A64"/>
      </a:dk2>
      <a:lt2>
        <a:srgbClr val="AFE8E5"/>
      </a:lt2>
      <a:accent1>
        <a:srgbClr val="6F5A64"/>
      </a:accent1>
      <a:accent2>
        <a:srgbClr val="8A9A90"/>
      </a:accent2>
      <a:accent3>
        <a:srgbClr val="AFE8E5"/>
      </a:accent3>
      <a:accent4>
        <a:srgbClr val="C27855"/>
      </a:accent4>
      <a:accent5>
        <a:srgbClr val="767256"/>
      </a:accent5>
      <a:accent6>
        <a:srgbClr val="7A5D46"/>
      </a:accent6>
      <a:hlink>
        <a:srgbClr val="C27855"/>
      </a:hlink>
      <a:folHlink>
        <a:srgbClr val="767256"/>
      </a:folHlink>
    </a:clrScheme>
    <a:fontScheme name="InFaith them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161</TotalTime>
  <Words>0</Words>
  <Application>Microsoft Macintosh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4" baseType="lpstr">
      <vt:lpstr>Arial</vt:lpstr>
      <vt:lpstr>InFaith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Mesha Fuller</cp:lastModifiedBy>
  <cp:revision>6</cp:revision>
  <dcterms:created xsi:type="dcterms:W3CDTF">2018-11-01T14:29:24Z</dcterms:created>
  <dcterms:modified xsi:type="dcterms:W3CDTF">2019-01-15T19:42:06Z</dcterms:modified>
</cp:coreProperties>
</file>