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8" r:id="rId2"/>
    <p:sldId id="277" r:id="rId3"/>
    <p:sldId id="256" r:id="rId4"/>
    <p:sldId id="257" r:id="rId5"/>
    <p:sldId id="258" r:id="rId6"/>
    <p:sldId id="303" r:id="rId7"/>
    <p:sldId id="304" r:id="rId8"/>
    <p:sldId id="305" r:id="rId9"/>
    <p:sldId id="306" r:id="rId10"/>
    <p:sldId id="264" r:id="rId11"/>
    <p:sldId id="289" r:id="rId12"/>
    <p:sldId id="290" r:id="rId13"/>
    <p:sldId id="265" r:id="rId14"/>
    <p:sldId id="266" r:id="rId15"/>
    <p:sldId id="307" r:id="rId16"/>
    <p:sldId id="267" r:id="rId17"/>
    <p:sldId id="268" r:id="rId18"/>
    <p:sldId id="269" r:id="rId19"/>
    <p:sldId id="270" r:id="rId20"/>
    <p:sldId id="271" r:id="rId21"/>
    <p:sldId id="299" r:id="rId22"/>
    <p:sldId id="298" r:id="rId23"/>
    <p:sldId id="300" r:id="rId24"/>
    <p:sldId id="291" r:id="rId25"/>
    <p:sldId id="292" r:id="rId26"/>
    <p:sldId id="301" r:id="rId27"/>
    <p:sldId id="293" r:id="rId28"/>
    <p:sldId id="302"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97" d="100"/>
          <a:sy n="97" d="100"/>
        </p:scale>
        <p:origin x="2040" y="30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2EE0335-C77E-43E3-B405-EF2F708502CF}" type="datetimeFigureOut">
              <a:rPr lang="en-US" smtClean="0"/>
              <a:t>3/15/2025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3C8E8F-1F1C-4CF5-AB3F-D56EF7A342B2}" type="slidenum">
              <a:rPr lang="en-US" smtClean="0"/>
              <a:t>‹#›</a:t>
            </a:fld>
            <a:endParaRPr lang="en-US"/>
          </a:p>
        </p:txBody>
      </p:sp>
    </p:spTree>
    <p:extLst>
      <p:ext uri="{BB962C8B-B14F-4D97-AF65-F5344CB8AC3E}">
        <p14:creationId xmlns:p14="http://schemas.microsoft.com/office/powerpoint/2010/main" val="26817904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2EE0335-C77E-43E3-B405-EF2F708502CF}" type="datetimeFigureOut">
              <a:rPr lang="en-US" smtClean="0"/>
              <a:t>3/15/2025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3C8E8F-1F1C-4CF5-AB3F-D56EF7A342B2}" type="slidenum">
              <a:rPr lang="en-US" smtClean="0"/>
              <a:t>‹#›</a:t>
            </a:fld>
            <a:endParaRPr lang="en-US"/>
          </a:p>
        </p:txBody>
      </p:sp>
    </p:spTree>
    <p:extLst>
      <p:ext uri="{BB962C8B-B14F-4D97-AF65-F5344CB8AC3E}">
        <p14:creationId xmlns:p14="http://schemas.microsoft.com/office/powerpoint/2010/main" val="13987735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2EE0335-C77E-43E3-B405-EF2F708502CF}" type="datetimeFigureOut">
              <a:rPr lang="en-US" smtClean="0"/>
              <a:t>3/15/2025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3C8E8F-1F1C-4CF5-AB3F-D56EF7A342B2}" type="slidenum">
              <a:rPr lang="en-US" smtClean="0"/>
              <a:t>‹#›</a:t>
            </a:fld>
            <a:endParaRPr lang="en-US"/>
          </a:p>
        </p:txBody>
      </p:sp>
    </p:spTree>
    <p:extLst>
      <p:ext uri="{BB962C8B-B14F-4D97-AF65-F5344CB8AC3E}">
        <p14:creationId xmlns:p14="http://schemas.microsoft.com/office/powerpoint/2010/main" val="29133530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2EE0335-C77E-43E3-B405-EF2F708502CF}" type="datetimeFigureOut">
              <a:rPr lang="en-US" smtClean="0"/>
              <a:t>3/15/2025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3C8E8F-1F1C-4CF5-AB3F-D56EF7A342B2}" type="slidenum">
              <a:rPr lang="en-US" smtClean="0"/>
              <a:t>‹#›</a:t>
            </a:fld>
            <a:endParaRPr lang="en-US"/>
          </a:p>
        </p:txBody>
      </p:sp>
    </p:spTree>
    <p:extLst>
      <p:ext uri="{BB962C8B-B14F-4D97-AF65-F5344CB8AC3E}">
        <p14:creationId xmlns:p14="http://schemas.microsoft.com/office/powerpoint/2010/main" val="36984074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2EE0335-C77E-43E3-B405-EF2F708502CF}" type="datetimeFigureOut">
              <a:rPr lang="en-US" smtClean="0"/>
              <a:t>3/15/2025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3C8E8F-1F1C-4CF5-AB3F-D56EF7A342B2}" type="slidenum">
              <a:rPr lang="en-US" smtClean="0"/>
              <a:t>‹#›</a:t>
            </a:fld>
            <a:endParaRPr lang="en-US"/>
          </a:p>
        </p:txBody>
      </p:sp>
    </p:spTree>
    <p:extLst>
      <p:ext uri="{BB962C8B-B14F-4D97-AF65-F5344CB8AC3E}">
        <p14:creationId xmlns:p14="http://schemas.microsoft.com/office/powerpoint/2010/main" val="29357254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2EE0335-C77E-43E3-B405-EF2F708502CF}" type="datetimeFigureOut">
              <a:rPr lang="en-US" smtClean="0"/>
              <a:t>3/15/2025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3C8E8F-1F1C-4CF5-AB3F-D56EF7A342B2}" type="slidenum">
              <a:rPr lang="en-US" smtClean="0"/>
              <a:t>‹#›</a:t>
            </a:fld>
            <a:endParaRPr lang="en-US"/>
          </a:p>
        </p:txBody>
      </p:sp>
    </p:spTree>
    <p:extLst>
      <p:ext uri="{BB962C8B-B14F-4D97-AF65-F5344CB8AC3E}">
        <p14:creationId xmlns:p14="http://schemas.microsoft.com/office/powerpoint/2010/main" val="2620956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2EE0335-C77E-43E3-B405-EF2F708502CF}" type="datetimeFigureOut">
              <a:rPr lang="en-US" smtClean="0"/>
              <a:t>3/15/2025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13C8E8F-1F1C-4CF5-AB3F-D56EF7A342B2}" type="slidenum">
              <a:rPr lang="en-US" smtClean="0"/>
              <a:t>‹#›</a:t>
            </a:fld>
            <a:endParaRPr lang="en-US"/>
          </a:p>
        </p:txBody>
      </p:sp>
    </p:spTree>
    <p:extLst>
      <p:ext uri="{BB962C8B-B14F-4D97-AF65-F5344CB8AC3E}">
        <p14:creationId xmlns:p14="http://schemas.microsoft.com/office/powerpoint/2010/main" val="41148690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2EE0335-C77E-43E3-B405-EF2F708502CF}" type="datetimeFigureOut">
              <a:rPr lang="en-US" smtClean="0"/>
              <a:t>3/15/2025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13C8E8F-1F1C-4CF5-AB3F-D56EF7A342B2}" type="slidenum">
              <a:rPr lang="en-US" smtClean="0"/>
              <a:t>‹#›</a:t>
            </a:fld>
            <a:endParaRPr lang="en-US"/>
          </a:p>
        </p:txBody>
      </p:sp>
    </p:spTree>
    <p:extLst>
      <p:ext uri="{BB962C8B-B14F-4D97-AF65-F5344CB8AC3E}">
        <p14:creationId xmlns:p14="http://schemas.microsoft.com/office/powerpoint/2010/main" val="33846842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EE0335-C77E-43E3-B405-EF2F708502CF}" type="datetimeFigureOut">
              <a:rPr lang="en-US" smtClean="0"/>
              <a:t>3/15/2025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13C8E8F-1F1C-4CF5-AB3F-D56EF7A342B2}" type="slidenum">
              <a:rPr lang="en-US" smtClean="0"/>
              <a:t>‹#›</a:t>
            </a:fld>
            <a:endParaRPr lang="en-US"/>
          </a:p>
        </p:txBody>
      </p:sp>
    </p:spTree>
    <p:extLst>
      <p:ext uri="{BB962C8B-B14F-4D97-AF65-F5344CB8AC3E}">
        <p14:creationId xmlns:p14="http://schemas.microsoft.com/office/powerpoint/2010/main" val="1610760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2EE0335-C77E-43E3-B405-EF2F708502CF}" type="datetimeFigureOut">
              <a:rPr lang="en-US" smtClean="0"/>
              <a:t>3/15/2025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3C8E8F-1F1C-4CF5-AB3F-D56EF7A342B2}" type="slidenum">
              <a:rPr lang="en-US" smtClean="0"/>
              <a:t>‹#›</a:t>
            </a:fld>
            <a:endParaRPr lang="en-US"/>
          </a:p>
        </p:txBody>
      </p:sp>
    </p:spTree>
    <p:extLst>
      <p:ext uri="{BB962C8B-B14F-4D97-AF65-F5344CB8AC3E}">
        <p14:creationId xmlns:p14="http://schemas.microsoft.com/office/powerpoint/2010/main" val="22380414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2EE0335-C77E-43E3-B405-EF2F708502CF}" type="datetimeFigureOut">
              <a:rPr lang="en-US" smtClean="0"/>
              <a:t>3/15/2025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3C8E8F-1F1C-4CF5-AB3F-D56EF7A342B2}" type="slidenum">
              <a:rPr lang="en-US" smtClean="0"/>
              <a:t>‹#›</a:t>
            </a:fld>
            <a:endParaRPr lang="en-US"/>
          </a:p>
        </p:txBody>
      </p:sp>
    </p:spTree>
    <p:extLst>
      <p:ext uri="{BB962C8B-B14F-4D97-AF65-F5344CB8AC3E}">
        <p14:creationId xmlns:p14="http://schemas.microsoft.com/office/powerpoint/2010/main" val="12759061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2EE0335-C77E-43E3-B405-EF2F708502CF}" type="datetimeFigureOut">
              <a:rPr lang="en-US" smtClean="0"/>
              <a:t>3/15/2025</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13C8E8F-1F1C-4CF5-AB3F-D56EF7A342B2}" type="slidenum">
              <a:rPr lang="en-US" smtClean="0"/>
              <a:t>‹#›</a:t>
            </a:fld>
            <a:endParaRPr lang="en-US"/>
          </a:p>
        </p:txBody>
      </p:sp>
    </p:spTree>
    <p:extLst>
      <p:ext uri="{BB962C8B-B14F-4D97-AF65-F5344CB8AC3E}">
        <p14:creationId xmlns:p14="http://schemas.microsoft.com/office/powerpoint/2010/main" val="94603492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9026D-24E3-CE1E-3434-24D8967B30CF}"/>
              </a:ext>
            </a:extLst>
          </p:cNvPr>
          <p:cNvSpPr>
            <a:spLocks noGrp="1"/>
          </p:cNvSpPr>
          <p:nvPr>
            <p:ph type="title"/>
          </p:nvPr>
        </p:nvSpPr>
        <p:spPr/>
        <p:txBody>
          <a:bodyPr/>
          <a:lstStyle/>
          <a:p>
            <a:endParaRPr lang="en-US"/>
          </a:p>
        </p:txBody>
      </p:sp>
      <p:pic>
        <p:nvPicPr>
          <p:cNvPr id="3" name="Picture 2">
            <a:extLst>
              <a:ext uri="{FF2B5EF4-FFF2-40B4-BE49-F238E27FC236}">
                <a16:creationId xmlns:a16="http://schemas.microsoft.com/office/drawing/2014/main" id="{863344DB-0459-B868-37DA-634290DA26C1}"/>
              </a:ext>
            </a:extLst>
          </p:cNvPr>
          <p:cNvPicPr>
            <a:picLocks noChangeAspect="1"/>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20967130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a:extLst>
            <a:ext uri="{FF2B5EF4-FFF2-40B4-BE49-F238E27FC236}">
              <a16:creationId xmlns:a16="http://schemas.microsoft.com/office/drawing/2014/main" id="{B0AB9616-7969-C3BC-41A1-EAB4257BAC21}"/>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D5AC0CC4-D47A-59B5-5927-001A973BC6FB}"/>
              </a:ext>
            </a:extLst>
          </p:cNvPr>
          <p:cNvSpPr>
            <a:spLocks noGrp="1"/>
          </p:cNvSpPr>
          <p:nvPr>
            <p:ph type="title"/>
          </p:nvPr>
        </p:nvSpPr>
        <p:spPr>
          <a:xfrm>
            <a:off x="258793" y="365126"/>
            <a:ext cx="8660920" cy="6294466"/>
          </a:xfrm>
        </p:spPr>
        <p:txBody>
          <a:bodyPr/>
          <a:lstStyle/>
          <a:p>
            <a:pPr algn="ctr"/>
            <a:r>
              <a:rPr lang="en-US" b="1" dirty="0">
                <a:solidFill>
                  <a:schemeClr val="bg1"/>
                </a:solidFill>
                <a:latin typeface="Bookman Old Style" panose="02050604050505020204" pitchFamily="18" charset="0"/>
              </a:rPr>
              <a:t>Let’s Go Places</a:t>
            </a:r>
          </a:p>
        </p:txBody>
      </p:sp>
    </p:spTree>
    <p:extLst>
      <p:ext uri="{BB962C8B-B14F-4D97-AF65-F5344CB8AC3E}">
        <p14:creationId xmlns:p14="http://schemas.microsoft.com/office/powerpoint/2010/main" val="7526228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5D3F8F-D0E7-7DB5-B540-6F3CF7DD1A5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FC7B821-E58F-7EF8-E6ED-B111A850E8D4}"/>
              </a:ext>
            </a:extLst>
          </p:cNvPr>
          <p:cNvSpPr>
            <a:spLocks noGrp="1"/>
          </p:cNvSpPr>
          <p:nvPr>
            <p:ph type="title"/>
          </p:nvPr>
        </p:nvSpPr>
        <p:spPr/>
        <p:txBody>
          <a:bodyPr/>
          <a:lstStyle/>
          <a:p>
            <a:endParaRPr lang="en-US"/>
          </a:p>
        </p:txBody>
      </p:sp>
      <p:pic>
        <p:nvPicPr>
          <p:cNvPr id="3" name="Picture 2">
            <a:extLst>
              <a:ext uri="{FF2B5EF4-FFF2-40B4-BE49-F238E27FC236}">
                <a16:creationId xmlns:a16="http://schemas.microsoft.com/office/drawing/2014/main" id="{187D720B-B5C7-515A-3580-8120586282A3}"/>
              </a:ext>
            </a:extLst>
          </p:cNvPr>
          <p:cNvPicPr>
            <a:picLocks noChangeAspect="1"/>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14931707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D350CE-BDF4-4EF4-E666-CC5C19B98F0A}"/>
              </a:ext>
            </a:extLst>
          </p:cNvPr>
          <p:cNvSpPr>
            <a:spLocks noGrp="1"/>
          </p:cNvSpPr>
          <p:nvPr>
            <p:ph type="title"/>
          </p:nvPr>
        </p:nvSpPr>
        <p:spPr/>
        <p:txBody>
          <a:bodyPr/>
          <a:lstStyle/>
          <a:p>
            <a:endParaRPr lang="en-US"/>
          </a:p>
        </p:txBody>
      </p:sp>
      <p:pic>
        <p:nvPicPr>
          <p:cNvPr id="2050" name="Picture 2" descr="Stand Firm - Wellspring Christian Ministries">
            <a:extLst>
              <a:ext uri="{FF2B5EF4-FFF2-40B4-BE49-F238E27FC236}">
                <a16:creationId xmlns:a16="http://schemas.microsoft.com/office/drawing/2014/main" id="{2ECB9767-3FB7-BCAA-5411-B0DFDADEF1C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7975"/>
            <a:ext cx="9144000" cy="6240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33524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a:extLst>
            <a:ext uri="{FF2B5EF4-FFF2-40B4-BE49-F238E27FC236}">
              <a16:creationId xmlns:a16="http://schemas.microsoft.com/office/drawing/2014/main" id="{BEAD66FA-ECFD-E23F-88C5-E70C38DBAE28}"/>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2C50CCD3-3D36-0728-9D8E-2A2D78A772C3}"/>
              </a:ext>
            </a:extLst>
          </p:cNvPr>
          <p:cNvSpPr>
            <a:spLocks noGrp="1"/>
          </p:cNvSpPr>
          <p:nvPr>
            <p:ph type="title"/>
          </p:nvPr>
        </p:nvSpPr>
        <p:spPr>
          <a:xfrm>
            <a:off x="258793" y="365126"/>
            <a:ext cx="8660920" cy="6294466"/>
          </a:xfrm>
        </p:spPr>
        <p:txBody>
          <a:bodyPr/>
          <a:lstStyle/>
          <a:p>
            <a:r>
              <a:rPr lang="en-US" b="1" dirty="0">
                <a:solidFill>
                  <a:schemeClr val="bg1"/>
                </a:solidFill>
                <a:latin typeface="Bookman Old Style" panose="02050604050505020204" pitchFamily="18" charset="0"/>
              </a:rPr>
              <a:t>(ESV) </a:t>
            </a:r>
            <a:r>
              <a:rPr lang="en-US" b="1" i="1" dirty="0">
                <a:solidFill>
                  <a:schemeClr val="bg1"/>
                </a:solidFill>
                <a:latin typeface="Bookman Old Style" panose="02050604050505020204" pitchFamily="18" charset="0"/>
              </a:rPr>
              <a:t>Let us hold fast the confession of our hope without wavering, </a:t>
            </a:r>
            <a:r>
              <a:rPr lang="en-US" b="1" i="1" u="sng" dirty="0">
                <a:solidFill>
                  <a:schemeClr val="bg1"/>
                </a:solidFill>
                <a:latin typeface="Bookman Old Style" panose="02050604050505020204" pitchFamily="18" charset="0"/>
              </a:rPr>
              <a:t>for he who promised is faithful</a:t>
            </a:r>
            <a:r>
              <a:rPr lang="en-US" b="1" i="1" dirty="0">
                <a:solidFill>
                  <a:schemeClr val="bg1"/>
                </a:solidFill>
                <a:latin typeface="Bookman Old Style" panose="02050604050505020204" pitchFamily="18" charset="0"/>
              </a:rPr>
              <a:t>.</a:t>
            </a:r>
            <a:br>
              <a:rPr lang="en-US" b="1" i="1" dirty="0">
                <a:solidFill>
                  <a:schemeClr val="bg1"/>
                </a:solidFill>
                <a:latin typeface="Bookman Old Style" panose="02050604050505020204" pitchFamily="18" charset="0"/>
              </a:rPr>
            </a:br>
            <a:br>
              <a:rPr lang="en-US" b="1" dirty="0">
                <a:solidFill>
                  <a:schemeClr val="bg1"/>
                </a:solidFill>
                <a:latin typeface="Bookman Old Style" panose="02050604050505020204" pitchFamily="18" charset="0"/>
              </a:rPr>
            </a:br>
            <a:r>
              <a:rPr lang="en-US" b="1" dirty="0">
                <a:solidFill>
                  <a:schemeClr val="bg1"/>
                </a:solidFill>
                <a:latin typeface="Bookman Old Style" panose="02050604050505020204" pitchFamily="18" charset="0"/>
              </a:rPr>
              <a:t>(NIV) </a:t>
            </a:r>
            <a:r>
              <a:rPr lang="en-US" b="1" i="1" dirty="0">
                <a:solidFill>
                  <a:schemeClr val="bg1"/>
                </a:solidFill>
                <a:latin typeface="Bookman Old Style" panose="02050604050505020204" pitchFamily="18" charset="0"/>
              </a:rPr>
              <a:t>Let us hold unswervingly to the hope we profess, </a:t>
            </a:r>
            <a:r>
              <a:rPr lang="en-US" b="1" i="1" u="sng" dirty="0">
                <a:solidFill>
                  <a:schemeClr val="bg1"/>
                </a:solidFill>
                <a:latin typeface="Bookman Old Style" panose="02050604050505020204" pitchFamily="18" charset="0"/>
              </a:rPr>
              <a:t>for he who promised is faithful</a:t>
            </a:r>
            <a:r>
              <a:rPr lang="en-US" b="1" i="1" dirty="0">
                <a:solidFill>
                  <a:schemeClr val="bg1"/>
                </a:solidFill>
                <a:latin typeface="Bookman Old Style" panose="02050604050505020204" pitchFamily="18" charset="0"/>
              </a:rPr>
              <a:t>.</a:t>
            </a:r>
            <a:br>
              <a:rPr lang="en-US" b="1" i="1" dirty="0">
                <a:solidFill>
                  <a:schemeClr val="bg1"/>
                </a:solidFill>
                <a:latin typeface="Bookman Old Style" panose="02050604050505020204" pitchFamily="18" charset="0"/>
              </a:rPr>
            </a:br>
            <a:endParaRPr lang="en-US" b="1" i="1" dirty="0">
              <a:solidFill>
                <a:schemeClr val="bg1"/>
              </a:solidFill>
              <a:latin typeface="Bookman Old Style" panose="02050604050505020204" pitchFamily="18" charset="0"/>
            </a:endParaRPr>
          </a:p>
        </p:txBody>
      </p:sp>
    </p:spTree>
    <p:extLst>
      <p:ext uri="{BB962C8B-B14F-4D97-AF65-F5344CB8AC3E}">
        <p14:creationId xmlns:p14="http://schemas.microsoft.com/office/powerpoint/2010/main" val="30486679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a:extLst>
            <a:ext uri="{FF2B5EF4-FFF2-40B4-BE49-F238E27FC236}">
              <a16:creationId xmlns:a16="http://schemas.microsoft.com/office/drawing/2014/main" id="{BDCF0D0E-8A2F-1F07-F726-9504707CA2F3}"/>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9E8FB467-0930-D5AB-A00B-64C300CB561F}"/>
              </a:ext>
            </a:extLst>
          </p:cNvPr>
          <p:cNvSpPr>
            <a:spLocks noGrp="1"/>
          </p:cNvSpPr>
          <p:nvPr>
            <p:ph type="title"/>
          </p:nvPr>
        </p:nvSpPr>
        <p:spPr>
          <a:xfrm>
            <a:off x="258793" y="365126"/>
            <a:ext cx="8660920" cy="6294466"/>
          </a:xfrm>
        </p:spPr>
        <p:txBody>
          <a:bodyPr/>
          <a:lstStyle/>
          <a:p>
            <a:r>
              <a:rPr lang="en-US" b="1" dirty="0">
                <a:solidFill>
                  <a:schemeClr val="bg1"/>
                </a:solidFill>
                <a:latin typeface="Bookman Old Style" panose="02050604050505020204" pitchFamily="18" charset="0"/>
              </a:rPr>
              <a:t>(NLT) </a:t>
            </a:r>
            <a:r>
              <a:rPr lang="en-US" b="1" i="1" dirty="0">
                <a:solidFill>
                  <a:schemeClr val="bg1"/>
                </a:solidFill>
                <a:latin typeface="Bookman Old Style" panose="02050604050505020204" pitchFamily="18" charset="0"/>
              </a:rPr>
              <a:t>Let us hold tightly without wavering to the hope we affirm, </a:t>
            </a:r>
            <a:r>
              <a:rPr lang="en-US" b="1" i="1" u="sng" dirty="0">
                <a:solidFill>
                  <a:schemeClr val="bg1"/>
                </a:solidFill>
                <a:latin typeface="Bookman Old Style" panose="02050604050505020204" pitchFamily="18" charset="0"/>
              </a:rPr>
              <a:t>for God can be trusted to keep his promise</a:t>
            </a:r>
            <a:r>
              <a:rPr lang="en-US" b="1" i="1" dirty="0">
                <a:solidFill>
                  <a:schemeClr val="bg1"/>
                </a:solidFill>
                <a:latin typeface="Bookman Old Style" panose="02050604050505020204" pitchFamily="18" charset="0"/>
              </a:rPr>
              <a:t>.</a:t>
            </a:r>
            <a:br>
              <a:rPr lang="en-US" b="1" i="1" dirty="0">
                <a:solidFill>
                  <a:schemeClr val="bg1"/>
                </a:solidFill>
                <a:latin typeface="Bookman Old Style" panose="02050604050505020204" pitchFamily="18" charset="0"/>
              </a:rPr>
            </a:br>
            <a:br>
              <a:rPr lang="en-US" b="1" i="1" dirty="0">
                <a:solidFill>
                  <a:schemeClr val="bg1"/>
                </a:solidFill>
                <a:latin typeface="Bookman Old Style" panose="02050604050505020204" pitchFamily="18" charset="0"/>
              </a:rPr>
            </a:br>
            <a:r>
              <a:rPr lang="en-US" b="1" dirty="0">
                <a:solidFill>
                  <a:schemeClr val="bg1"/>
                </a:solidFill>
                <a:latin typeface="Bookman Old Style" panose="02050604050505020204" pitchFamily="18" charset="0"/>
              </a:rPr>
              <a:t>(Message)</a:t>
            </a:r>
            <a:r>
              <a:rPr lang="en-US" b="1" i="1" dirty="0">
                <a:solidFill>
                  <a:schemeClr val="bg1"/>
                </a:solidFill>
                <a:latin typeface="Bookman Old Style" panose="02050604050505020204" pitchFamily="18" charset="0"/>
              </a:rPr>
              <a:t> Let’s keep a firm grip on the promises that keep us going. </a:t>
            </a:r>
            <a:r>
              <a:rPr lang="en-US" b="1" i="1" u="sng" dirty="0">
                <a:solidFill>
                  <a:schemeClr val="bg1"/>
                </a:solidFill>
                <a:latin typeface="Bookman Old Style" panose="02050604050505020204" pitchFamily="18" charset="0"/>
              </a:rPr>
              <a:t>He always keeps his word</a:t>
            </a:r>
            <a:r>
              <a:rPr lang="en-US" b="1" i="1" dirty="0">
                <a:solidFill>
                  <a:schemeClr val="bg1"/>
                </a:solidFill>
                <a:latin typeface="Bookman Old Style" panose="02050604050505020204" pitchFamily="18" charset="0"/>
              </a:rPr>
              <a:t>.</a:t>
            </a:r>
          </a:p>
        </p:txBody>
      </p:sp>
    </p:spTree>
    <p:extLst>
      <p:ext uri="{BB962C8B-B14F-4D97-AF65-F5344CB8AC3E}">
        <p14:creationId xmlns:p14="http://schemas.microsoft.com/office/powerpoint/2010/main" val="13377418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a:extLst>
            <a:ext uri="{FF2B5EF4-FFF2-40B4-BE49-F238E27FC236}">
              <a16:creationId xmlns:a16="http://schemas.microsoft.com/office/drawing/2014/main" id="{18C99295-D91F-ED04-1BD3-79194C7D4DE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07B8D04-7073-FE0F-482D-A83715B7362A}"/>
              </a:ext>
            </a:extLst>
          </p:cNvPr>
          <p:cNvSpPr>
            <a:spLocks noGrp="1"/>
          </p:cNvSpPr>
          <p:nvPr>
            <p:ph type="title"/>
          </p:nvPr>
        </p:nvSpPr>
        <p:spPr/>
        <p:txBody>
          <a:bodyPr/>
          <a:lstStyle/>
          <a:p>
            <a:endParaRPr lang="en-US"/>
          </a:p>
        </p:txBody>
      </p:sp>
      <p:pic>
        <p:nvPicPr>
          <p:cNvPr id="2050" name="Picture 2" descr="Stand Firm - Wellspring Christian Ministries">
            <a:extLst>
              <a:ext uri="{FF2B5EF4-FFF2-40B4-BE49-F238E27FC236}">
                <a16:creationId xmlns:a16="http://schemas.microsoft.com/office/drawing/2014/main" id="{19C82F2F-8259-B2D1-D6A8-1A8230F2B4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7975"/>
            <a:ext cx="9144000" cy="6240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3659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a:extLst>
            <a:ext uri="{FF2B5EF4-FFF2-40B4-BE49-F238E27FC236}">
              <a16:creationId xmlns:a16="http://schemas.microsoft.com/office/drawing/2014/main" id="{C419A805-7685-4BDF-138E-C905A9995414}"/>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1AC7448-A62B-5350-7AF8-C74385960D8A}"/>
              </a:ext>
            </a:extLst>
          </p:cNvPr>
          <p:cNvSpPr>
            <a:spLocks noGrp="1"/>
          </p:cNvSpPr>
          <p:nvPr>
            <p:ph type="title"/>
          </p:nvPr>
        </p:nvSpPr>
        <p:spPr>
          <a:xfrm>
            <a:off x="258793" y="365126"/>
            <a:ext cx="8660920" cy="6294466"/>
          </a:xfrm>
        </p:spPr>
        <p:txBody>
          <a:bodyPr>
            <a:normAutofit/>
          </a:bodyPr>
          <a:lstStyle/>
          <a:p>
            <a:pPr algn="ctr"/>
            <a:r>
              <a:rPr lang="en-US" b="1" dirty="0">
                <a:solidFill>
                  <a:schemeClr val="bg1"/>
                </a:solidFill>
                <a:latin typeface="Bookman Old Style" panose="02050604050505020204" pitchFamily="18" charset="0"/>
              </a:rPr>
              <a:t>1. Keep your focus on the right Person, rather than on the impending problem</a:t>
            </a:r>
            <a:br>
              <a:rPr lang="en-US" b="1" dirty="0">
                <a:solidFill>
                  <a:schemeClr val="bg1"/>
                </a:solidFill>
                <a:latin typeface="Bookman Old Style" panose="02050604050505020204" pitchFamily="18" charset="0"/>
              </a:rPr>
            </a:br>
            <a:br>
              <a:rPr lang="en-US" b="1" dirty="0">
                <a:solidFill>
                  <a:schemeClr val="bg1"/>
                </a:solidFill>
                <a:latin typeface="Bookman Old Style" panose="02050604050505020204" pitchFamily="18" charset="0"/>
              </a:rPr>
            </a:br>
            <a:r>
              <a:rPr lang="en-US" b="1" i="1" dirty="0">
                <a:solidFill>
                  <a:schemeClr val="bg1"/>
                </a:solidFill>
                <a:latin typeface="Bookman Old Style" panose="02050604050505020204" pitchFamily="18" charset="0"/>
              </a:rPr>
              <a:t>No test or temptation that comes your way is beyond the course of what others have had to face. </a:t>
            </a:r>
            <a:br>
              <a:rPr lang="en-US" b="1" dirty="0">
                <a:solidFill>
                  <a:schemeClr val="bg1"/>
                </a:solidFill>
                <a:latin typeface="Bookman Old Style" panose="02050604050505020204" pitchFamily="18" charset="0"/>
              </a:rPr>
            </a:br>
            <a:endParaRPr lang="en-US" b="1" dirty="0">
              <a:solidFill>
                <a:schemeClr val="bg1"/>
              </a:solidFill>
              <a:latin typeface="Bookman Old Style" panose="02050604050505020204" pitchFamily="18" charset="0"/>
            </a:endParaRPr>
          </a:p>
        </p:txBody>
      </p:sp>
    </p:spTree>
    <p:extLst>
      <p:ext uri="{BB962C8B-B14F-4D97-AF65-F5344CB8AC3E}">
        <p14:creationId xmlns:p14="http://schemas.microsoft.com/office/powerpoint/2010/main" val="29375211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a:extLst>
            <a:ext uri="{FF2B5EF4-FFF2-40B4-BE49-F238E27FC236}">
              <a16:creationId xmlns:a16="http://schemas.microsoft.com/office/drawing/2014/main" id="{714C9E10-21B7-96CB-215C-F3A5E8BE511F}"/>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4DE32D5C-83FF-94C4-5731-AE9FB6659CDF}"/>
              </a:ext>
            </a:extLst>
          </p:cNvPr>
          <p:cNvSpPr>
            <a:spLocks noGrp="1"/>
          </p:cNvSpPr>
          <p:nvPr>
            <p:ph type="title"/>
          </p:nvPr>
        </p:nvSpPr>
        <p:spPr>
          <a:xfrm>
            <a:off x="258793" y="365126"/>
            <a:ext cx="8660920" cy="6294466"/>
          </a:xfrm>
        </p:spPr>
        <p:txBody>
          <a:bodyPr/>
          <a:lstStyle/>
          <a:p>
            <a:pPr algn="ctr"/>
            <a:r>
              <a:rPr lang="en-US" b="1" i="1" dirty="0">
                <a:solidFill>
                  <a:schemeClr val="bg1"/>
                </a:solidFill>
                <a:latin typeface="Bookman Old Style" panose="02050604050505020204" pitchFamily="18" charset="0"/>
              </a:rPr>
              <a:t>All you need to remember is that God will never let you down; he’ll never let you be pushed past your limit; he’ll always be there to help you come through it.</a:t>
            </a:r>
            <a:br>
              <a:rPr lang="en-US" b="1" i="1" dirty="0">
                <a:solidFill>
                  <a:schemeClr val="bg1"/>
                </a:solidFill>
                <a:latin typeface="Bookman Old Style" panose="02050604050505020204" pitchFamily="18" charset="0"/>
              </a:rPr>
            </a:br>
            <a:br>
              <a:rPr lang="en-US" b="1" dirty="0">
                <a:solidFill>
                  <a:schemeClr val="bg1"/>
                </a:solidFill>
                <a:latin typeface="Bookman Old Style" panose="02050604050505020204" pitchFamily="18" charset="0"/>
              </a:rPr>
            </a:br>
            <a:r>
              <a:rPr lang="en-US" b="1" dirty="0">
                <a:solidFill>
                  <a:schemeClr val="bg1"/>
                </a:solidFill>
                <a:latin typeface="Bookman Old Style" panose="02050604050505020204" pitchFamily="18" charset="0"/>
              </a:rPr>
              <a:t>1 Corinthians 10:13</a:t>
            </a:r>
            <a:br>
              <a:rPr lang="en-US" b="1" dirty="0">
                <a:solidFill>
                  <a:schemeClr val="bg1"/>
                </a:solidFill>
                <a:latin typeface="Bookman Old Style" panose="02050604050505020204" pitchFamily="18" charset="0"/>
              </a:rPr>
            </a:br>
            <a:r>
              <a:rPr lang="en-US" b="1" dirty="0">
                <a:solidFill>
                  <a:schemeClr val="bg1"/>
                </a:solidFill>
                <a:latin typeface="Bookman Old Style" panose="02050604050505020204" pitchFamily="18" charset="0"/>
              </a:rPr>
              <a:t>(</a:t>
            </a:r>
            <a:r>
              <a:rPr lang="en-US" b="1" i="1" dirty="0">
                <a:solidFill>
                  <a:schemeClr val="bg1"/>
                </a:solidFill>
                <a:latin typeface="Bookman Old Style" panose="02050604050505020204" pitchFamily="18" charset="0"/>
              </a:rPr>
              <a:t>Message</a:t>
            </a:r>
            <a:r>
              <a:rPr lang="en-US" b="1" dirty="0">
                <a:solidFill>
                  <a:schemeClr val="bg1"/>
                </a:solidFill>
                <a:latin typeface="Bookman Old Style" panose="02050604050505020204" pitchFamily="18" charset="0"/>
              </a:rPr>
              <a:t> paraphrase)</a:t>
            </a:r>
          </a:p>
        </p:txBody>
      </p:sp>
    </p:spTree>
    <p:extLst>
      <p:ext uri="{BB962C8B-B14F-4D97-AF65-F5344CB8AC3E}">
        <p14:creationId xmlns:p14="http://schemas.microsoft.com/office/powerpoint/2010/main" val="22451752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a:extLst>
            <a:ext uri="{FF2B5EF4-FFF2-40B4-BE49-F238E27FC236}">
              <a16:creationId xmlns:a16="http://schemas.microsoft.com/office/drawing/2014/main" id="{44404447-B189-4CCE-E59E-9ECB39B690D1}"/>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1863AA50-86D4-6FBC-147D-3DAAC6D1D714}"/>
              </a:ext>
            </a:extLst>
          </p:cNvPr>
          <p:cNvSpPr>
            <a:spLocks noGrp="1"/>
          </p:cNvSpPr>
          <p:nvPr>
            <p:ph type="title"/>
          </p:nvPr>
        </p:nvSpPr>
        <p:spPr>
          <a:xfrm>
            <a:off x="258793" y="365126"/>
            <a:ext cx="8660920" cy="6294466"/>
          </a:xfrm>
        </p:spPr>
        <p:txBody>
          <a:bodyPr/>
          <a:lstStyle/>
          <a:p>
            <a:pPr algn="ctr"/>
            <a:r>
              <a:rPr lang="en-US" b="1" dirty="0">
                <a:solidFill>
                  <a:schemeClr val="bg1"/>
                </a:solidFill>
                <a:latin typeface="Bookman Old Style" panose="02050604050505020204" pitchFamily="18" charset="0"/>
              </a:rPr>
              <a:t>2. Clothe Yourself with the Armor of God</a:t>
            </a:r>
            <a:br>
              <a:rPr lang="en-US" b="1" dirty="0">
                <a:solidFill>
                  <a:schemeClr val="bg1"/>
                </a:solidFill>
                <a:latin typeface="Bookman Old Style" panose="02050604050505020204" pitchFamily="18" charset="0"/>
              </a:rPr>
            </a:br>
            <a:br>
              <a:rPr lang="en-US" b="1" dirty="0">
                <a:solidFill>
                  <a:schemeClr val="bg1"/>
                </a:solidFill>
                <a:latin typeface="Bookman Old Style" panose="02050604050505020204" pitchFamily="18" charset="0"/>
              </a:rPr>
            </a:br>
            <a:r>
              <a:rPr lang="en-US" b="1" i="1" dirty="0">
                <a:solidFill>
                  <a:schemeClr val="bg1"/>
                </a:solidFill>
                <a:latin typeface="Bookman Old Style" panose="02050604050505020204" pitchFamily="18" charset="0"/>
              </a:rPr>
              <a:t>Finally, be strong in the Lord and in the strength of his might. Put on the whole armor of God, that you may be able to stand against the schemes of the devil. </a:t>
            </a:r>
          </a:p>
        </p:txBody>
      </p:sp>
    </p:spTree>
    <p:extLst>
      <p:ext uri="{BB962C8B-B14F-4D97-AF65-F5344CB8AC3E}">
        <p14:creationId xmlns:p14="http://schemas.microsoft.com/office/powerpoint/2010/main" val="10141582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a:extLst>
            <a:ext uri="{FF2B5EF4-FFF2-40B4-BE49-F238E27FC236}">
              <a16:creationId xmlns:a16="http://schemas.microsoft.com/office/drawing/2014/main" id="{BED57199-199F-6DDC-E10A-8E5DABAFD25F}"/>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9B61A9A0-141E-4ECC-5AD7-BDF5F21B1746}"/>
              </a:ext>
            </a:extLst>
          </p:cNvPr>
          <p:cNvSpPr>
            <a:spLocks noGrp="1"/>
          </p:cNvSpPr>
          <p:nvPr>
            <p:ph type="title"/>
          </p:nvPr>
        </p:nvSpPr>
        <p:spPr>
          <a:xfrm>
            <a:off x="258793" y="365126"/>
            <a:ext cx="8660920" cy="6294466"/>
          </a:xfrm>
        </p:spPr>
        <p:txBody>
          <a:bodyPr/>
          <a:lstStyle/>
          <a:p>
            <a:pPr algn="ctr"/>
            <a:r>
              <a:rPr lang="en-US" b="1" i="1" dirty="0">
                <a:solidFill>
                  <a:schemeClr val="bg1"/>
                </a:solidFill>
                <a:latin typeface="Bookman Old Style" panose="02050604050505020204" pitchFamily="18" charset="0"/>
              </a:rPr>
              <a:t>Therefore take up the whole armor of God, that you may be able to withstand in the evil day, and having done all, to </a:t>
            </a:r>
            <a:r>
              <a:rPr lang="en-US" b="1" i="1" u="sng" dirty="0">
                <a:solidFill>
                  <a:schemeClr val="bg1"/>
                </a:solidFill>
                <a:latin typeface="Bookman Old Style" panose="02050604050505020204" pitchFamily="18" charset="0"/>
              </a:rPr>
              <a:t>stand firm</a:t>
            </a:r>
            <a:r>
              <a:rPr lang="en-US" b="1" i="1" dirty="0">
                <a:solidFill>
                  <a:schemeClr val="bg1"/>
                </a:solidFill>
                <a:latin typeface="Bookman Old Style" panose="02050604050505020204" pitchFamily="18" charset="0"/>
              </a:rPr>
              <a:t>.</a:t>
            </a:r>
            <a:br>
              <a:rPr lang="en-US" b="1" i="1" dirty="0">
                <a:solidFill>
                  <a:schemeClr val="bg1"/>
                </a:solidFill>
                <a:latin typeface="Bookman Old Style" panose="02050604050505020204" pitchFamily="18" charset="0"/>
              </a:rPr>
            </a:br>
            <a:br>
              <a:rPr lang="en-US" b="1" dirty="0">
                <a:solidFill>
                  <a:schemeClr val="bg1"/>
                </a:solidFill>
                <a:latin typeface="Bookman Old Style" panose="02050604050505020204" pitchFamily="18" charset="0"/>
              </a:rPr>
            </a:br>
            <a:r>
              <a:rPr lang="en-US" b="1" dirty="0">
                <a:solidFill>
                  <a:schemeClr val="bg1"/>
                </a:solidFill>
                <a:latin typeface="Bookman Old Style" panose="02050604050505020204" pitchFamily="18" charset="0"/>
              </a:rPr>
              <a:t>Ephesians 6:10-11,13</a:t>
            </a:r>
          </a:p>
        </p:txBody>
      </p:sp>
    </p:spTree>
    <p:extLst>
      <p:ext uri="{BB962C8B-B14F-4D97-AF65-F5344CB8AC3E}">
        <p14:creationId xmlns:p14="http://schemas.microsoft.com/office/powerpoint/2010/main" val="38466369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a:extLst>
            <a:ext uri="{FF2B5EF4-FFF2-40B4-BE49-F238E27FC236}">
              <a16:creationId xmlns:a16="http://schemas.microsoft.com/office/drawing/2014/main" id="{54CD5FD3-F679-2CAB-6FEA-FACEC433E5E5}"/>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4F748423-803C-9CD5-9A7B-330BFD1E0783}"/>
              </a:ext>
            </a:extLst>
          </p:cNvPr>
          <p:cNvSpPr>
            <a:spLocks noGrp="1"/>
          </p:cNvSpPr>
          <p:nvPr>
            <p:ph type="title"/>
          </p:nvPr>
        </p:nvSpPr>
        <p:spPr>
          <a:xfrm>
            <a:off x="258793" y="365126"/>
            <a:ext cx="8660920" cy="6294466"/>
          </a:xfrm>
        </p:spPr>
        <p:txBody>
          <a:bodyPr/>
          <a:lstStyle/>
          <a:p>
            <a:pPr algn="ctr"/>
            <a:r>
              <a:rPr lang="en-US" b="1" dirty="0">
                <a:solidFill>
                  <a:schemeClr val="bg1"/>
                </a:solidFill>
                <a:latin typeface="Bookman Old Style" panose="02050604050505020204" pitchFamily="18" charset="0"/>
              </a:rPr>
              <a:t>Just Do It</a:t>
            </a:r>
          </a:p>
        </p:txBody>
      </p:sp>
    </p:spTree>
    <p:extLst>
      <p:ext uri="{BB962C8B-B14F-4D97-AF65-F5344CB8AC3E}">
        <p14:creationId xmlns:p14="http://schemas.microsoft.com/office/powerpoint/2010/main" val="9113479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a:extLst>
            <a:ext uri="{FF2B5EF4-FFF2-40B4-BE49-F238E27FC236}">
              <a16:creationId xmlns:a16="http://schemas.microsoft.com/office/drawing/2014/main" id="{81D516C0-58F2-FE55-BBA1-6A554BA93ABA}"/>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E37C7A06-3CEF-9926-D8AF-13DC59D3BA05}"/>
              </a:ext>
            </a:extLst>
          </p:cNvPr>
          <p:cNvSpPr>
            <a:spLocks noGrp="1"/>
          </p:cNvSpPr>
          <p:nvPr>
            <p:ph type="title"/>
          </p:nvPr>
        </p:nvSpPr>
        <p:spPr>
          <a:xfrm>
            <a:off x="258793" y="0"/>
            <a:ext cx="8660920" cy="6858000"/>
          </a:xfrm>
        </p:spPr>
        <p:txBody>
          <a:bodyPr>
            <a:normAutofit/>
          </a:bodyPr>
          <a:lstStyle/>
          <a:p>
            <a:pPr algn="ctr"/>
            <a:r>
              <a:rPr lang="en-US" b="1" dirty="0">
                <a:solidFill>
                  <a:schemeClr val="bg1"/>
                </a:solidFill>
                <a:latin typeface="Bookman Old Style" panose="02050604050505020204" pitchFamily="18" charset="0"/>
              </a:rPr>
              <a:t>3. Remember God is with us</a:t>
            </a:r>
            <a:br>
              <a:rPr lang="en-US" b="1" dirty="0">
                <a:solidFill>
                  <a:schemeClr val="bg1"/>
                </a:solidFill>
                <a:latin typeface="Bookman Old Style" panose="02050604050505020204" pitchFamily="18" charset="0"/>
              </a:rPr>
            </a:br>
            <a:br>
              <a:rPr lang="en-US" b="1" dirty="0">
                <a:solidFill>
                  <a:schemeClr val="bg1"/>
                </a:solidFill>
                <a:latin typeface="Bookman Old Style" panose="02050604050505020204" pitchFamily="18" charset="0"/>
              </a:rPr>
            </a:br>
            <a:r>
              <a:rPr lang="en-US" b="1" i="1" dirty="0">
                <a:solidFill>
                  <a:schemeClr val="bg1"/>
                </a:solidFill>
                <a:latin typeface="Bookman Old Style" panose="02050604050505020204" pitchFamily="18" charset="0"/>
              </a:rPr>
              <a:t>Be strong and courageous. Do not be afraid or terrified because of them, for the Lord your God goes with you; he will never leave you nor forsake you.</a:t>
            </a:r>
            <a:br>
              <a:rPr lang="en-US" b="1" dirty="0">
                <a:solidFill>
                  <a:schemeClr val="bg1"/>
                </a:solidFill>
                <a:latin typeface="Bookman Old Style" panose="02050604050505020204" pitchFamily="18" charset="0"/>
              </a:rPr>
            </a:br>
            <a:br>
              <a:rPr lang="en-US" b="1" dirty="0">
                <a:solidFill>
                  <a:schemeClr val="bg1"/>
                </a:solidFill>
                <a:latin typeface="Bookman Old Style" panose="02050604050505020204" pitchFamily="18" charset="0"/>
              </a:rPr>
            </a:br>
            <a:r>
              <a:rPr lang="en-US" b="1" dirty="0">
                <a:solidFill>
                  <a:schemeClr val="bg1"/>
                </a:solidFill>
                <a:latin typeface="Bookman Old Style" panose="02050604050505020204" pitchFamily="18" charset="0"/>
              </a:rPr>
              <a:t>Deuteronomy 31:6</a:t>
            </a:r>
            <a:br>
              <a:rPr lang="en-US" b="1" dirty="0">
                <a:solidFill>
                  <a:schemeClr val="bg1"/>
                </a:solidFill>
                <a:latin typeface="Bookman Old Style" panose="02050604050505020204" pitchFamily="18" charset="0"/>
              </a:rPr>
            </a:br>
            <a:endParaRPr lang="en-US" b="1" dirty="0">
              <a:solidFill>
                <a:schemeClr val="bg1"/>
              </a:solidFill>
              <a:latin typeface="Bookman Old Style" panose="02050604050505020204" pitchFamily="18" charset="0"/>
            </a:endParaRPr>
          </a:p>
        </p:txBody>
      </p:sp>
    </p:spTree>
    <p:extLst>
      <p:ext uri="{BB962C8B-B14F-4D97-AF65-F5344CB8AC3E}">
        <p14:creationId xmlns:p14="http://schemas.microsoft.com/office/powerpoint/2010/main" val="6751737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a:extLst>
            <a:ext uri="{FF2B5EF4-FFF2-40B4-BE49-F238E27FC236}">
              <a16:creationId xmlns:a16="http://schemas.microsoft.com/office/drawing/2014/main" id="{6EC23A23-3D74-27D1-48D0-04215DC892D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B819C4A-1B8E-20A4-1DCC-A3F9971A6B9D}"/>
              </a:ext>
            </a:extLst>
          </p:cNvPr>
          <p:cNvSpPr>
            <a:spLocks noGrp="1"/>
          </p:cNvSpPr>
          <p:nvPr>
            <p:ph type="title"/>
          </p:nvPr>
        </p:nvSpPr>
        <p:spPr/>
        <p:txBody>
          <a:bodyPr/>
          <a:lstStyle/>
          <a:p>
            <a:endParaRPr lang="en-US"/>
          </a:p>
        </p:txBody>
      </p:sp>
      <p:pic>
        <p:nvPicPr>
          <p:cNvPr id="2050" name="Picture 2" descr="Stand Firm - Wellspring Christian Ministries">
            <a:extLst>
              <a:ext uri="{FF2B5EF4-FFF2-40B4-BE49-F238E27FC236}">
                <a16:creationId xmlns:a16="http://schemas.microsoft.com/office/drawing/2014/main" id="{E4491F31-4641-F07A-4554-29FB36F20A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7975"/>
            <a:ext cx="9144000" cy="6240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26603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739441-3786-2648-E0C0-F953F40A46FB}"/>
              </a:ext>
            </a:extLst>
          </p:cNvPr>
          <p:cNvSpPr>
            <a:spLocks noGrp="1"/>
          </p:cNvSpPr>
          <p:nvPr>
            <p:ph type="title"/>
          </p:nvPr>
        </p:nvSpPr>
        <p:spPr/>
        <p:txBody>
          <a:bodyPr/>
          <a:lstStyle/>
          <a:p>
            <a:endParaRPr lang="en-US"/>
          </a:p>
        </p:txBody>
      </p:sp>
      <p:pic>
        <p:nvPicPr>
          <p:cNvPr id="4" name="Picture 3" descr="A group of people posing for a photo">
            <a:extLst>
              <a:ext uri="{FF2B5EF4-FFF2-40B4-BE49-F238E27FC236}">
                <a16:creationId xmlns:a16="http://schemas.microsoft.com/office/drawing/2014/main" id="{B663A47A-BD15-E1E6-7472-1326214A83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900" y="172529"/>
            <a:ext cx="8458200" cy="6504316"/>
          </a:xfrm>
          <a:prstGeom prst="rect">
            <a:avLst/>
          </a:prstGeom>
        </p:spPr>
      </p:pic>
    </p:spTree>
    <p:extLst>
      <p:ext uri="{BB962C8B-B14F-4D97-AF65-F5344CB8AC3E}">
        <p14:creationId xmlns:p14="http://schemas.microsoft.com/office/powerpoint/2010/main" val="19260171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a:extLst>
            <a:ext uri="{FF2B5EF4-FFF2-40B4-BE49-F238E27FC236}">
              <a16:creationId xmlns:a16="http://schemas.microsoft.com/office/drawing/2014/main" id="{F6AA0EF5-D990-9D62-05F9-42AA7C09385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4BAC967-67F4-163D-2C57-20746EA2E61A}"/>
              </a:ext>
            </a:extLst>
          </p:cNvPr>
          <p:cNvSpPr>
            <a:spLocks noGrp="1"/>
          </p:cNvSpPr>
          <p:nvPr>
            <p:ph type="title"/>
          </p:nvPr>
        </p:nvSpPr>
        <p:spPr/>
        <p:txBody>
          <a:bodyPr/>
          <a:lstStyle/>
          <a:p>
            <a:endParaRPr lang="en-US"/>
          </a:p>
        </p:txBody>
      </p:sp>
      <p:pic>
        <p:nvPicPr>
          <p:cNvPr id="2050" name="Picture 2" descr="Stand Firm - Wellspring Christian Ministries">
            <a:extLst>
              <a:ext uri="{FF2B5EF4-FFF2-40B4-BE49-F238E27FC236}">
                <a16:creationId xmlns:a16="http://schemas.microsoft.com/office/drawing/2014/main" id="{C1D238A1-2046-9A19-A1B4-5E2D9385ABA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7975"/>
            <a:ext cx="9144000" cy="6240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5957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a:extLst>
            <a:ext uri="{FF2B5EF4-FFF2-40B4-BE49-F238E27FC236}">
              <a16:creationId xmlns:a16="http://schemas.microsoft.com/office/drawing/2014/main" id="{C79ECB85-5856-D462-E8A0-BADB13629B7C}"/>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161FAD08-AA27-9CD4-A75D-C2DAA2EA1078}"/>
              </a:ext>
            </a:extLst>
          </p:cNvPr>
          <p:cNvSpPr>
            <a:spLocks noGrp="1"/>
          </p:cNvSpPr>
          <p:nvPr>
            <p:ph type="title"/>
          </p:nvPr>
        </p:nvSpPr>
        <p:spPr>
          <a:xfrm>
            <a:off x="258793" y="365126"/>
            <a:ext cx="8660920" cy="6294466"/>
          </a:xfrm>
        </p:spPr>
        <p:txBody>
          <a:bodyPr/>
          <a:lstStyle/>
          <a:p>
            <a:pPr algn="ctr"/>
            <a:r>
              <a:rPr lang="en-US" b="1" i="1" dirty="0">
                <a:solidFill>
                  <a:schemeClr val="bg1"/>
                </a:solidFill>
                <a:latin typeface="Bookman Old Style" panose="02050604050505020204" pitchFamily="18" charset="0"/>
              </a:rPr>
              <a:t>Each time [the Lord] said, “My grace is all you need. My power works best in weakness.” So now I am glad to boast about my weaknesses, so that the power of Christ can work through me. </a:t>
            </a:r>
          </a:p>
        </p:txBody>
      </p:sp>
    </p:spTree>
    <p:extLst>
      <p:ext uri="{BB962C8B-B14F-4D97-AF65-F5344CB8AC3E}">
        <p14:creationId xmlns:p14="http://schemas.microsoft.com/office/powerpoint/2010/main" val="35263385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a:extLst>
            <a:ext uri="{FF2B5EF4-FFF2-40B4-BE49-F238E27FC236}">
              <a16:creationId xmlns:a16="http://schemas.microsoft.com/office/drawing/2014/main" id="{A1C10DCF-8D81-7141-4F27-5DE94BD55A1A}"/>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B60949AF-E47C-45B2-1105-CAFC6830598C}"/>
              </a:ext>
            </a:extLst>
          </p:cNvPr>
          <p:cNvSpPr>
            <a:spLocks noGrp="1"/>
          </p:cNvSpPr>
          <p:nvPr>
            <p:ph type="title"/>
          </p:nvPr>
        </p:nvSpPr>
        <p:spPr>
          <a:xfrm>
            <a:off x="258793" y="365126"/>
            <a:ext cx="8660920" cy="6294466"/>
          </a:xfrm>
        </p:spPr>
        <p:txBody>
          <a:bodyPr/>
          <a:lstStyle/>
          <a:p>
            <a:pPr algn="ctr"/>
            <a:r>
              <a:rPr lang="en-US" b="1" i="1" dirty="0">
                <a:solidFill>
                  <a:schemeClr val="bg1"/>
                </a:solidFill>
                <a:latin typeface="Bookman Old Style" panose="02050604050505020204" pitchFamily="18" charset="0"/>
              </a:rPr>
              <a:t>That’s why I take pleasure in my weaknesses, and in the insults, hardships, persecutions, and troubles that I suffer for Christ. For when I am weak, then I am strong.</a:t>
            </a:r>
            <a:br>
              <a:rPr lang="en-US" b="1" i="1" dirty="0">
                <a:solidFill>
                  <a:schemeClr val="bg1"/>
                </a:solidFill>
                <a:latin typeface="Bookman Old Style" panose="02050604050505020204" pitchFamily="18" charset="0"/>
              </a:rPr>
            </a:br>
            <a:br>
              <a:rPr lang="en-US" b="1" dirty="0">
                <a:solidFill>
                  <a:schemeClr val="bg1"/>
                </a:solidFill>
                <a:latin typeface="Bookman Old Style" panose="02050604050505020204" pitchFamily="18" charset="0"/>
              </a:rPr>
            </a:br>
            <a:r>
              <a:rPr lang="en-US" b="1" dirty="0">
                <a:solidFill>
                  <a:schemeClr val="bg1"/>
                </a:solidFill>
                <a:latin typeface="Bookman Old Style" panose="02050604050505020204" pitchFamily="18" charset="0"/>
              </a:rPr>
              <a:t>2 Corinthians 12:9-10</a:t>
            </a:r>
          </a:p>
        </p:txBody>
      </p:sp>
    </p:spTree>
    <p:extLst>
      <p:ext uri="{BB962C8B-B14F-4D97-AF65-F5344CB8AC3E}">
        <p14:creationId xmlns:p14="http://schemas.microsoft.com/office/powerpoint/2010/main" val="32750513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a:extLst>
            <a:ext uri="{FF2B5EF4-FFF2-40B4-BE49-F238E27FC236}">
              <a16:creationId xmlns:a16="http://schemas.microsoft.com/office/drawing/2014/main" id="{A9252F15-9D1B-9BAD-0E08-90BFB812582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B11C533-56EC-DBB8-4EAC-C9A551523619}"/>
              </a:ext>
            </a:extLst>
          </p:cNvPr>
          <p:cNvSpPr>
            <a:spLocks noGrp="1"/>
          </p:cNvSpPr>
          <p:nvPr>
            <p:ph type="title"/>
          </p:nvPr>
        </p:nvSpPr>
        <p:spPr/>
        <p:txBody>
          <a:bodyPr/>
          <a:lstStyle/>
          <a:p>
            <a:endParaRPr lang="en-US"/>
          </a:p>
        </p:txBody>
      </p:sp>
      <p:pic>
        <p:nvPicPr>
          <p:cNvPr id="2050" name="Picture 2" descr="Stand Firm - Wellspring Christian Ministries">
            <a:extLst>
              <a:ext uri="{FF2B5EF4-FFF2-40B4-BE49-F238E27FC236}">
                <a16:creationId xmlns:a16="http://schemas.microsoft.com/office/drawing/2014/main" id="{555DA143-B344-396E-F22B-BF1284BBB97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7975"/>
            <a:ext cx="9144000" cy="6240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36146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a:extLst>
            <a:ext uri="{FF2B5EF4-FFF2-40B4-BE49-F238E27FC236}">
              <a16:creationId xmlns:a16="http://schemas.microsoft.com/office/drawing/2014/main" id="{C964DE84-F72F-C591-51DC-9BB03CFD5A0F}"/>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14A328F1-F8D3-D0CC-0812-8AB2C31F0D57}"/>
              </a:ext>
            </a:extLst>
          </p:cNvPr>
          <p:cNvSpPr>
            <a:spLocks noGrp="1"/>
          </p:cNvSpPr>
          <p:nvPr>
            <p:ph type="title"/>
          </p:nvPr>
        </p:nvSpPr>
        <p:spPr>
          <a:xfrm>
            <a:off x="0" y="365126"/>
            <a:ext cx="9144000" cy="6294466"/>
          </a:xfrm>
        </p:spPr>
        <p:txBody>
          <a:bodyPr/>
          <a:lstStyle/>
          <a:p>
            <a:pPr algn="ctr"/>
            <a:r>
              <a:rPr lang="en-US" b="1" i="1" dirty="0">
                <a:solidFill>
                  <a:schemeClr val="bg1"/>
                </a:solidFill>
                <a:latin typeface="Bookman Old Style" panose="02050604050505020204" pitchFamily="18" charset="0"/>
              </a:rPr>
              <a:t>I will declare that </a:t>
            </a:r>
            <a:br>
              <a:rPr lang="en-US" b="1" i="1" dirty="0">
                <a:solidFill>
                  <a:schemeClr val="bg1"/>
                </a:solidFill>
                <a:latin typeface="Bookman Old Style" panose="02050604050505020204" pitchFamily="18" charset="0"/>
              </a:rPr>
            </a:br>
            <a:r>
              <a:rPr lang="en-US" b="1" i="1" u="sng" dirty="0">
                <a:solidFill>
                  <a:schemeClr val="bg1"/>
                </a:solidFill>
                <a:latin typeface="Bookman Old Style" panose="02050604050505020204" pitchFamily="18" charset="0"/>
              </a:rPr>
              <a:t>your love stands firm</a:t>
            </a:r>
            <a:r>
              <a:rPr lang="en-US" b="1" i="1" dirty="0">
                <a:solidFill>
                  <a:schemeClr val="bg1"/>
                </a:solidFill>
                <a:latin typeface="Bookman Old Style" panose="02050604050505020204" pitchFamily="18" charset="0"/>
              </a:rPr>
              <a:t> forever, that you have established your faithfulness in heaven itself.</a:t>
            </a:r>
            <a:br>
              <a:rPr lang="en-US" b="1" dirty="0">
                <a:solidFill>
                  <a:schemeClr val="bg1"/>
                </a:solidFill>
                <a:latin typeface="Bookman Old Style" panose="02050604050505020204" pitchFamily="18" charset="0"/>
              </a:rPr>
            </a:br>
            <a:br>
              <a:rPr lang="en-US" b="1" dirty="0">
                <a:solidFill>
                  <a:schemeClr val="bg1"/>
                </a:solidFill>
                <a:latin typeface="Bookman Old Style" panose="02050604050505020204" pitchFamily="18" charset="0"/>
              </a:rPr>
            </a:br>
            <a:r>
              <a:rPr lang="en-US" b="1" dirty="0">
                <a:solidFill>
                  <a:schemeClr val="bg1"/>
                </a:solidFill>
                <a:latin typeface="Bookman Old Style" panose="02050604050505020204" pitchFamily="18" charset="0"/>
              </a:rPr>
              <a:t>Psalm 89:2</a:t>
            </a:r>
            <a:endParaRPr lang="en-US" b="1" i="1" dirty="0">
              <a:solidFill>
                <a:schemeClr val="bg1"/>
              </a:solidFill>
              <a:latin typeface="Bookman Old Style" panose="02050604050505020204" pitchFamily="18" charset="0"/>
            </a:endParaRPr>
          </a:p>
        </p:txBody>
      </p:sp>
    </p:spTree>
    <p:extLst>
      <p:ext uri="{BB962C8B-B14F-4D97-AF65-F5344CB8AC3E}">
        <p14:creationId xmlns:p14="http://schemas.microsoft.com/office/powerpoint/2010/main" val="21883464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a:extLst>
            <a:ext uri="{FF2B5EF4-FFF2-40B4-BE49-F238E27FC236}">
              <a16:creationId xmlns:a16="http://schemas.microsoft.com/office/drawing/2014/main" id="{FC45BF4D-AC02-D6B9-8C22-60D684E014A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D5FFE29-844A-838B-2773-B45912A459BB}"/>
              </a:ext>
            </a:extLst>
          </p:cNvPr>
          <p:cNvSpPr>
            <a:spLocks noGrp="1"/>
          </p:cNvSpPr>
          <p:nvPr>
            <p:ph type="title"/>
          </p:nvPr>
        </p:nvSpPr>
        <p:spPr/>
        <p:txBody>
          <a:bodyPr/>
          <a:lstStyle/>
          <a:p>
            <a:endParaRPr lang="en-US"/>
          </a:p>
        </p:txBody>
      </p:sp>
      <p:pic>
        <p:nvPicPr>
          <p:cNvPr id="2050" name="Picture 2" descr="Stand Firm - Wellspring Christian Ministries">
            <a:extLst>
              <a:ext uri="{FF2B5EF4-FFF2-40B4-BE49-F238E27FC236}">
                <a16:creationId xmlns:a16="http://schemas.microsoft.com/office/drawing/2014/main" id="{0DEA1778-4447-52CD-EDA5-235E16DFCAE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7975"/>
            <a:ext cx="9144000" cy="6240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0260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BD94890-F28A-3CF7-45C8-58508E01E882}"/>
              </a:ext>
            </a:extLst>
          </p:cNvPr>
          <p:cNvSpPr>
            <a:spLocks noGrp="1"/>
          </p:cNvSpPr>
          <p:nvPr>
            <p:ph type="title"/>
          </p:nvPr>
        </p:nvSpPr>
        <p:spPr>
          <a:xfrm>
            <a:off x="258793" y="365126"/>
            <a:ext cx="8660920" cy="6294466"/>
          </a:xfrm>
        </p:spPr>
        <p:txBody>
          <a:bodyPr/>
          <a:lstStyle/>
          <a:p>
            <a:pPr algn="ctr"/>
            <a:r>
              <a:rPr lang="en-US" b="1" dirty="0">
                <a:solidFill>
                  <a:schemeClr val="bg1"/>
                </a:solidFill>
                <a:latin typeface="Bookman Old Style" panose="02050604050505020204" pitchFamily="18" charset="0"/>
              </a:rPr>
              <a:t>Because You’re Worth It</a:t>
            </a:r>
          </a:p>
        </p:txBody>
      </p:sp>
    </p:spTree>
    <p:extLst>
      <p:ext uri="{BB962C8B-B14F-4D97-AF65-F5344CB8AC3E}">
        <p14:creationId xmlns:p14="http://schemas.microsoft.com/office/powerpoint/2010/main" val="29406266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a:extLst>
            <a:ext uri="{FF2B5EF4-FFF2-40B4-BE49-F238E27FC236}">
              <a16:creationId xmlns:a16="http://schemas.microsoft.com/office/drawing/2014/main" id="{3612CD40-2435-88E3-90AF-A9A63EBA98A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0DE87BF8-0E4B-F7CE-705F-812E06284527}"/>
              </a:ext>
            </a:extLst>
          </p:cNvPr>
          <p:cNvSpPr>
            <a:spLocks noGrp="1"/>
          </p:cNvSpPr>
          <p:nvPr>
            <p:ph type="title"/>
          </p:nvPr>
        </p:nvSpPr>
        <p:spPr>
          <a:xfrm>
            <a:off x="258793" y="365126"/>
            <a:ext cx="8660920" cy="6294466"/>
          </a:xfrm>
        </p:spPr>
        <p:txBody>
          <a:bodyPr/>
          <a:lstStyle/>
          <a:p>
            <a:pPr algn="ctr"/>
            <a:r>
              <a:rPr lang="en-US" b="1" dirty="0">
                <a:solidFill>
                  <a:schemeClr val="bg1"/>
                </a:solidFill>
                <a:latin typeface="Bookman Old Style" panose="02050604050505020204" pitchFamily="18" charset="0"/>
              </a:rPr>
              <a:t>May She’s Born with It</a:t>
            </a:r>
          </a:p>
        </p:txBody>
      </p:sp>
    </p:spTree>
    <p:extLst>
      <p:ext uri="{BB962C8B-B14F-4D97-AF65-F5344CB8AC3E}">
        <p14:creationId xmlns:p14="http://schemas.microsoft.com/office/powerpoint/2010/main" val="30410315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a:extLst>
            <a:ext uri="{FF2B5EF4-FFF2-40B4-BE49-F238E27FC236}">
              <a16:creationId xmlns:a16="http://schemas.microsoft.com/office/drawing/2014/main" id="{6833E9ED-5562-D036-1872-62B30736B05A}"/>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5566DA9C-4482-ECB5-6626-4FCB54F9CE6C}"/>
              </a:ext>
            </a:extLst>
          </p:cNvPr>
          <p:cNvSpPr>
            <a:spLocks noGrp="1"/>
          </p:cNvSpPr>
          <p:nvPr>
            <p:ph type="title"/>
          </p:nvPr>
        </p:nvSpPr>
        <p:spPr>
          <a:xfrm>
            <a:off x="258793" y="365126"/>
            <a:ext cx="8660920" cy="6294466"/>
          </a:xfrm>
        </p:spPr>
        <p:txBody>
          <a:bodyPr/>
          <a:lstStyle/>
          <a:p>
            <a:pPr algn="ctr"/>
            <a:r>
              <a:rPr lang="en-US" b="1" dirty="0" err="1">
                <a:solidFill>
                  <a:schemeClr val="bg1"/>
                </a:solidFill>
                <a:latin typeface="Bookman Old Style" panose="02050604050505020204" pitchFamily="18" charset="0"/>
              </a:rPr>
              <a:t>Betcha</a:t>
            </a:r>
            <a:r>
              <a:rPr lang="en-US" b="1" dirty="0">
                <a:solidFill>
                  <a:schemeClr val="bg1"/>
                </a:solidFill>
                <a:latin typeface="Bookman Old Style" panose="02050604050505020204" pitchFamily="18" charset="0"/>
              </a:rPr>
              <a:t> Can’t Eat Just One</a:t>
            </a:r>
          </a:p>
        </p:txBody>
      </p:sp>
    </p:spTree>
    <p:extLst>
      <p:ext uri="{BB962C8B-B14F-4D97-AF65-F5344CB8AC3E}">
        <p14:creationId xmlns:p14="http://schemas.microsoft.com/office/powerpoint/2010/main" val="14573046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a:extLst>
            <a:ext uri="{FF2B5EF4-FFF2-40B4-BE49-F238E27FC236}">
              <a16:creationId xmlns:a16="http://schemas.microsoft.com/office/drawing/2014/main" id="{C13CA728-092D-400A-0E29-7E637F654368}"/>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58C6AEC0-17F3-C235-EA98-AEE165D2B20B}"/>
              </a:ext>
            </a:extLst>
          </p:cNvPr>
          <p:cNvSpPr>
            <a:spLocks noGrp="1"/>
          </p:cNvSpPr>
          <p:nvPr>
            <p:ph type="title"/>
          </p:nvPr>
        </p:nvSpPr>
        <p:spPr>
          <a:xfrm>
            <a:off x="258793" y="365126"/>
            <a:ext cx="8660920" cy="6294466"/>
          </a:xfrm>
        </p:spPr>
        <p:txBody>
          <a:bodyPr/>
          <a:lstStyle/>
          <a:p>
            <a:pPr algn="ctr"/>
            <a:r>
              <a:rPr lang="en-US" b="1" dirty="0">
                <a:solidFill>
                  <a:schemeClr val="bg1"/>
                </a:solidFill>
                <a:latin typeface="Bookman Old Style" panose="02050604050505020204" pitchFamily="18" charset="0"/>
              </a:rPr>
              <a:t>Have It Your Way</a:t>
            </a:r>
          </a:p>
        </p:txBody>
      </p:sp>
    </p:spTree>
    <p:extLst>
      <p:ext uri="{BB962C8B-B14F-4D97-AF65-F5344CB8AC3E}">
        <p14:creationId xmlns:p14="http://schemas.microsoft.com/office/powerpoint/2010/main" val="34836632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a:extLst>
            <a:ext uri="{FF2B5EF4-FFF2-40B4-BE49-F238E27FC236}">
              <a16:creationId xmlns:a16="http://schemas.microsoft.com/office/drawing/2014/main" id="{366E3E00-D674-B4EB-0C82-F61C302835AD}"/>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E3A6C206-964F-0B7F-E8BA-D4C279B710FE}"/>
              </a:ext>
            </a:extLst>
          </p:cNvPr>
          <p:cNvSpPr>
            <a:spLocks noGrp="1"/>
          </p:cNvSpPr>
          <p:nvPr>
            <p:ph type="title"/>
          </p:nvPr>
        </p:nvSpPr>
        <p:spPr>
          <a:xfrm>
            <a:off x="258793" y="365126"/>
            <a:ext cx="8660920" cy="6294466"/>
          </a:xfrm>
        </p:spPr>
        <p:txBody>
          <a:bodyPr/>
          <a:lstStyle/>
          <a:p>
            <a:pPr algn="ctr"/>
            <a:r>
              <a:rPr lang="en-US" b="1" dirty="0">
                <a:solidFill>
                  <a:schemeClr val="bg1"/>
                </a:solidFill>
                <a:latin typeface="Bookman Old Style" panose="02050604050505020204" pitchFamily="18" charset="0"/>
              </a:rPr>
              <a:t>The Quicker Picker Upper</a:t>
            </a:r>
          </a:p>
        </p:txBody>
      </p:sp>
    </p:spTree>
    <p:extLst>
      <p:ext uri="{BB962C8B-B14F-4D97-AF65-F5344CB8AC3E}">
        <p14:creationId xmlns:p14="http://schemas.microsoft.com/office/powerpoint/2010/main" val="22420825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a:extLst>
            <a:ext uri="{FF2B5EF4-FFF2-40B4-BE49-F238E27FC236}">
              <a16:creationId xmlns:a16="http://schemas.microsoft.com/office/drawing/2014/main" id="{20846E4F-E851-9585-0D3C-27B64FC625FC}"/>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C3C204A-6D45-BB06-AEE0-4FCD189E462F}"/>
              </a:ext>
            </a:extLst>
          </p:cNvPr>
          <p:cNvSpPr>
            <a:spLocks noGrp="1"/>
          </p:cNvSpPr>
          <p:nvPr>
            <p:ph type="title"/>
          </p:nvPr>
        </p:nvSpPr>
        <p:spPr>
          <a:xfrm>
            <a:off x="258793" y="365126"/>
            <a:ext cx="8660920" cy="6294466"/>
          </a:xfrm>
        </p:spPr>
        <p:txBody>
          <a:bodyPr/>
          <a:lstStyle/>
          <a:p>
            <a:pPr algn="ctr"/>
            <a:r>
              <a:rPr lang="en-US" b="1" dirty="0">
                <a:solidFill>
                  <a:schemeClr val="bg1"/>
                </a:solidFill>
                <a:latin typeface="Bookman Old Style" panose="02050604050505020204" pitchFamily="18" charset="0"/>
              </a:rPr>
              <a:t>I’m Lovin’ It</a:t>
            </a:r>
          </a:p>
        </p:txBody>
      </p:sp>
    </p:spTree>
    <p:extLst>
      <p:ext uri="{BB962C8B-B14F-4D97-AF65-F5344CB8AC3E}">
        <p14:creationId xmlns:p14="http://schemas.microsoft.com/office/powerpoint/2010/main" val="39451586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a:extLst>
            <a:ext uri="{FF2B5EF4-FFF2-40B4-BE49-F238E27FC236}">
              <a16:creationId xmlns:a16="http://schemas.microsoft.com/office/drawing/2014/main" id="{71D3DDED-AF93-514C-D812-DA9FBF46C8F6}"/>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A6A09664-9820-4F6A-D9C9-26EB9A5E6D69}"/>
              </a:ext>
            </a:extLst>
          </p:cNvPr>
          <p:cNvSpPr>
            <a:spLocks noGrp="1"/>
          </p:cNvSpPr>
          <p:nvPr>
            <p:ph type="title"/>
          </p:nvPr>
        </p:nvSpPr>
        <p:spPr>
          <a:xfrm>
            <a:off x="258793" y="365126"/>
            <a:ext cx="8660920" cy="6294466"/>
          </a:xfrm>
        </p:spPr>
        <p:txBody>
          <a:bodyPr/>
          <a:lstStyle/>
          <a:p>
            <a:pPr algn="ctr"/>
            <a:r>
              <a:rPr lang="en-US" b="1" dirty="0">
                <a:solidFill>
                  <a:schemeClr val="bg1"/>
                </a:solidFill>
                <a:latin typeface="Bookman Old Style" panose="02050604050505020204" pitchFamily="18" charset="0"/>
              </a:rPr>
              <a:t>Think Outside the Bun</a:t>
            </a:r>
          </a:p>
        </p:txBody>
      </p:sp>
    </p:spTree>
    <p:extLst>
      <p:ext uri="{BB962C8B-B14F-4D97-AF65-F5344CB8AC3E}">
        <p14:creationId xmlns:p14="http://schemas.microsoft.com/office/powerpoint/2010/main" val="398738932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46</TotalTime>
  <Words>455</Words>
  <Application>Microsoft Office PowerPoint</Application>
  <PresentationFormat>On-screen Show (4:3)</PresentationFormat>
  <Paragraphs>19</Paragraphs>
  <Slides>28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Aptos</vt:lpstr>
      <vt:lpstr>Aptos Display</vt:lpstr>
      <vt:lpstr>Arial</vt:lpstr>
      <vt:lpstr>Bookman Old Style</vt:lpstr>
      <vt:lpstr>Office Theme</vt:lpstr>
      <vt:lpstr>PowerPoint Presentation</vt:lpstr>
      <vt:lpstr>Just Do It</vt:lpstr>
      <vt:lpstr>Because You’re Worth It</vt:lpstr>
      <vt:lpstr>May She’s Born with It</vt:lpstr>
      <vt:lpstr>Betcha Can’t Eat Just One</vt:lpstr>
      <vt:lpstr>Have It Your Way</vt:lpstr>
      <vt:lpstr>The Quicker Picker Upper</vt:lpstr>
      <vt:lpstr>I’m Lovin’ It</vt:lpstr>
      <vt:lpstr>Think Outside the Bun</vt:lpstr>
      <vt:lpstr>Let’s Go Places</vt:lpstr>
      <vt:lpstr>PowerPoint Presentation</vt:lpstr>
      <vt:lpstr>PowerPoint Presentation</vt:lpstr>
      <vt:lpstr>(ESV) Let us hold fast the confession of our hope without wavering, for he who promised is faithful.  (NIV) Let us hold unswervingly to the hope we profess, for he who promised is faithful. </vt:lpstr>
      <vt:lpstr>(NLT) Let us hold tightly without wavering to the hope we affirm, for God can be trusted to keep his promise.  (Message) Let’s keep a firm grip on the promises that keep us going. He always keeps his word.</vt:lpstr>
      <vt:lpstr>PowerPoint Presentation</vt:lpstr>
      <vt:lpstr>1. Keep your focus on the right Person, rather than on the impending problem  No test or temptation that comes your way is beyond the course of what others have had to face.  </vt:lpstr>
      <vt:lpstr>All you need to remember is that God will never let you down; he’ll never let you be pushed past your limit; he’ll always be there to help you come through it.  1 Corinthians 10:13 (Message paraphrase)</vt:lpstr>
      <vt:lpstr>2. Clothe Yourself with the Armor of God  Finally, be strong in the Lord and in the strength of his might. Put on the whole armor of God, that you may be able to stand against the schemes of the devil. </vt:lpstr>
      <vt:lpstr>Therefore take up the whole armor of God, that you may be able to withstand in the evil day, and having done all, to stand firm.  Ephesians 6:10-11,13</vt:lpstr>
      <vt:lpstr>3. Remember God is with us  Be strong and courageous. Do not be afraid or terrified because of them, for the Lord your God goes with you; he will never leave you nor forsake you.  Deuteronomy 31:6 </vt:lpstr>
      <vt:lpstr>PowerPoint Presentation</vt:lpstr>
      <vt:lpstr>PowerPoint Presentation</vt:lpstr>
      <vt:lpstr>PowerPoint Presentation</vt:lpstr>
      <vt:lpstr>Each time [the Lord] said, “My grace is all you need. My power works best in weakness.” So now I am glad to boast about my weaknesses, so that the power of Christ can work through me. </vt:lpstr>
      <vt:lpstr>That’s why I take pleasure in my weaknesses, and in the insults, hardships, persecutions, and troubles that I suffer for Christ. For when I am weak, then I am strong.  2 Corinthians 12:9-10</vt:lpstr>
      <vt:lpstr>PowerPoint Presentation</vt:lpstr>
      <vt:lpstr>I will declare that  your love stands firm forever, that you have established your faithfulness in heaven itself.  Psalm 89:2</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Fred Lian</dc:creator>
  <cp:lastModifiedBy>Fred Lian</cp:lastModifiedBy>
  <cp:revision>2</cp:revision>
  <dcterms:created xsi:type="dcterms:W3CDTF">2025-03-10T09:14:10Z</dcterms:created>
  <dcterms:modified xsi:type="dcterms:W3CDTF">2025-03-15T23:48:59Z</dcterms:modified>
</cp:coreProperties>
</file>