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0" r:id="rId2"/>
    <p:sldId id="256" r:id="rId3"/>
    <p:sldId id="302" r:id="rId4"/>
    <p:sldId id="291" r:id="rId5"/>
    <p:sldId id="303" r:id="rId6"/>
    <p:sldId id="292" r:id="rId7"/>
    <p:sldId id="293" r:id="rId8"/>
    <p:sldId id="294" r:id="rId9"/>
    <p:sldId id="304" r:id="rId10"/>
    <p:sldId id="295" r:id="rId11"/>
    <p:sldId id="305" r:id="rId12"/>
    <p:sldId id="296" r:id="rId13"/>
    <p:sldId id="297" r:id="rId14"/>
    <p:sldId id="298" r:id="rId15"/>
    <p:sldId id="306" r:id="rId16"/>
    <p:sldId id="299" r:id="rId17"/>
    <p:sldId id="307" r:id="rId18"/>
    <p:sldId id="300" r:id="rId19"/>
    <p:sldId id="308" r:id="rId20"/>
    <p:sldId id="315" r:id="rId21"/>
    <p:sldId id="301" r:id="rId22"/>
    <p:sldId id="316" r:id="rId23"/>
    <p:sldId id="309" r:id="rId24"/>
    <p:sldId id="317" r:id="rId25"/>
    <p:sldId id="310" r:id="rId26"/>
    <p:sldId id="318" r:id="rId27"/>
    <p:sldId id="311" r:id="rId28"/>
    <p:sldId id="319" r:id="rId29"/>
    <p:sldId id="312" r:id="rId30"/>
    <p:sldId id="320" r:id="rId31"/>
    <p:sldId id="313" r:id="rId32"/>
    <p:sldId id="324" r:id="rId33"/>
    <p:sldId id="314" r:id="rId34"/>
    <p:sldId id="321" r:id="rId35"/>
    <p:sldId id="322" r:id="rId36"/>
    <p:sldId id="323" r:id="rId37"/>
    <p:sldId id="327" r:id="rId38"/>
    <p:sldId id="325"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97" d="100"/>
          <a:sy n="97" d="100"/>
        </p:scale>
        <p:origin x="131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 Lian" userId="b7ed03b39456ed1f" providerId="LiveId" clId="{A96458FF-4D75-49F0-9955-58E17740A27F}"/>
    <pc:docChg chg="undo redo custSel addSld delSld modSld sldOrd">
      <pc:chgData name="Fred Lian" userId="b7ed03b39456ed1f" providerId="LiveId" clId="{A96458FF-4D75-49F0-9955-58E17740A27F}" dt="2025-03-15T23:31:32.072" v="390" actId="47"/>
      <pc:docMkLst>
        <pc:docMk/>
      </pc:docMkLst>
      <pc:sldChg chg="modSp mod">
        <pc:chgData name="Fred Lian" userId="b7ed03b39456ed1f" providerId="LiveId" clId="{A96458FF-4D75-49F0-9955-58E17740A27F}" dt="2025-03-15T23:15:55.620" v="27" actId="20577"/>
        <pc:sldMkLst>
          <pc:docMk/>
          <pc:sldMk cId="3751033785" sldId="296"/>
        </pc:sldMkLst>
        <pc:spChg chg="mod">
          <ac:chgData name="Fred Lian" userId="b7ed03b39456ed1f" providerId="LiveId" clId="{A96458FF-4D75-49F0-9955-58E17740A27F}" dt="2025-03-15T23:15:55.620" v="27" actId="20577"/>
          <ac:spMkLst>
            <pc:docMk/>
            <pc:sldMk cId="3751033785" sldId="296"/>
            <ac:spMk id="4" creationId="{104995EF-3A02-B5F6-9236-7A37E475BFBD}"/>
          </ac:spMkLst>
        </pc:spChg>
      </pc:sldChg>
      <pc:sldChg chg="modSp mod">
        <pc:chgData name="Fred Lian" userId="b7ed03b39456ed1f" providerId="LiveId" clId="{A96458FF-4D75-49F0-9955-58E17740A27F}" dt="2025-03-15T23:16:31.961" v="30"/>
        <pc:sldMkLst>
          <pc:docMk/>
          <pc:sldMk cId="3588727666" sldId="297"/>
        </pc:sldMkLst>
        <pc:spChg chg="mod">
          <ac:chgData name="Fred Lian" userId="b7ed03b39456ed1f" providerId="LiveId" clId="{A96458FF-4D75-49F0-9955-58E17740A27F}" dt="2025-03-15T23:16:31.961" v="30"/>
          <ac:spMkLst>
            <pc:docMk/>
            <pc:sldMk cId="3588727666" sldId="297"/>
            <ac:spMk id="4" creationId="{5A650677-6480-0529-10DF-31ADBFDB11AA}"/>
          </ac:spMkLst>
        </pc:spChg>
      </pc:sldChg>
      <pc:sldChg chg="modSp mod">
        <pc:chgData name="Fred Lian" userId="b7ed03b39456ed1f" providerId="LiveId" clId="{A96458FF-4D75-49F0-9955-58E17740A27F}" dt="2025-03-15T23:17:32.909" v="43" actId="114"/>
        <pc:sldMkLst>
          <pc:docMk/>
          <pc:sldMk cId="421311919" sldId="298"/>
        </pc:sldMkLst>
        <pc:spChg chg="mod">
          <ac:chgData name="Fred Lian" userId="b7ed03b39456ed1f" providerId="LiveId" clId="{A96458FF-4D75-49F0-9955-58E17740A27F}" dt="2025-03-15T23:17:32.909" v="43" actId="114"/>
          <ac:spMkLst>
            <pc:docMk/>
            <pc:sldMk cId="421311919" sldId="298"/>
            <ac:spMk id="4" creationId="{6CBA81B9-4BF4-391B-F470-85B210543533}"/>
          </ac:spMkLst>
        </pc:spChg>
      </pc:sldChg>
      <pc:sldChg chg="modSp mod">
        <pc:chgData name="Fred Lian" userId="b7ed03b39456ed1f" providerId="LiveId" clId="{A96458FF-4D75-49F0-9955-58E17740A27F}" dt="2025-03-15T23:18:34.893" v="82" actId="20577"/>
        <pc:sldMkLst>
          <pc:docMk/>
          <pc:sldMk cId="2721999441" sldId="299"/>
        </pc:sldMkLst>
        <pc:spChg chg="mod">
          <ac:chgData name="Fred Lian" userId="b7ed03b39456ed1f" providerId="LiveId" clId="{A96458FF-4D75-49F0-9955-58E17740A27F}" dt="2025-03-15T23:18:34.893" v="82" actId="20577"/>
          <ac:spMkLst>
            <pc:docMk/>
            <pc:sldMk cId="2721999441" sldId="299"/>
            <ac:spMk id="4" creationId="{C9724DFA-6C90-70D8-B392-BA8C1D5CA809}"/>
          </ac:spMkLst>
        </pc:spChg>
      </pc:sldChg>
      <pc:sldChg chg="modSp mod">
        <pc:chgData name="Fred Lian" userId="b7ed03b39456ed1f" providerId="LiveId" clId="{A96458FF-4D75-49F0-9955-58E17740A27F}" dt="2025-03-15T23:19:55.405" v="137" actId="20577"/>
        <pc:sldMkLst>
          <pc:docMk/>
          <pc:sldMk cId="1261556949" sldId="300"/>
        </pc:sldMkLst>
        <pc:spChg chg="mod">
          <ac:chgData name="Fred Lian" userId="b7ed03b39456ed1f" providerId="LiveId" clId="{A96458FF-4D75-49F0-9955-58E17740A27F}" dt="2025-03-15T23:19:55.405" v="137" actId="20577"/>
          <ac:spMkLst>
            <pc:docMk/>
            <pc:sldMk cId="1261556949" sldId="300"/>
            <ac:spMk id="4" creationId="{BFDDAF3A-19BC-0E32-06AB-800CDC93675C}"/>
          </ac:spMkLst>
        </pc:spChg>
      </pc:sldChg>
      <pc:sldChg chg="modSp mod">
        <pc:chgData name="Fred Lian" userId="b7ed03b39456ed1f" providerId="LiveId" clId="{A96458FF-4D75-49F0-9955-58E17740A27F}" dt="2025-03-15T23:22:29.304" v="171" actId="20577"/>
        <pc:sldMkLst>
          <pc:docMk/>
          <pc:sldMk cId="2873182754" sldId="301"/>
        </pc:sldMkLst>
        <pc:spChg chg="mod">
          <ac:chgData name="Fred Lian" userId="b7ed03b39456ed1f" providerId="LiveId" clId="{A96458FF-4D75-49F0-9955-58E17740A27F}" dt="2025-03-15T23:22:29.304" v="171" actId="20577"/>
          <ac:spMkLst>
            <pc:docMk/>
            <pc:sldMk cId="2873182754" sldId="301"/>
            <ac:spMk id="4" creationId="{E7D3BF19-D398-4AAC-5C53-E1332C188193}"/>
          </ac:spMkLst>
        </pc:spChg>
      </pc:sldChg>
      <pc:sldChg chg="add ord">
        <pc:chgData name="Fred Lian" userId="b7ed03b39456ed1f" providerId="LiveId" clId="{A96458FF-4D75-49F0-9955-58E17740A27F}" dt="2025-03-15T23:15:23.823" v="2"/>
        <pc:sldMkLst>
          <pc:docMk/>
          <pc:sldMk cId="2443956482" sldId="305"/>
        </pc:sldMkLst>
      </pc:sldChg>
      <pc:sldChg chg="add ord">
        <pc:chgData name="Fred Lian" userId="b7ed03b39456ed1f" providerId="LiveId" clId="{A96458FF-4D75-49F0-9955-58E17740A27F}" dt="2025-03-15T23:17:45.043" v="46"/>
        <pc:sldMkLst>
          <pc:docMk/>
          <pc:sldMk cId="82217411" sldId="306"/>
        </pc:sldMkLst>
      </pc:sldChg>
      <pc:sldChg chg="add ord">
        <pc:chgData name="Fred Lian" userId="b7ed03b39456ed1f" providerId="LiveId" clId="{A96458FF-4D75-49F0-9955-58E17740A27F}" dt="2025-03-15T23:18:39.868" v="85"/>
        <pc:sldMkLst>
          <pc:docMk/>
          <pc:sldMk cId="3536405314" sldId="307"/>
        </pc:sldMkLst>
      </pc:sldChg>
      <pc:sldChg chg="add ord">
        <pc:chgData name="Fred Lian" userId="b7ed03b39456ed1f" providerId="LiveId" clId="{A96458FF-4D75-49F0-9955-58E17740A27F}" dt="2025-03-15T23:20:04.759" v="140"/>
        <pc:sldMkLst>
          <pc:docMk/>
          <pc:sldMk cId="731409443" sldId="308"/>
        </pc:sldMkLst>
      </pc:sldChg>
      <pc:sldChg chg="modSp add mod">
        <pc:chgData name="Fred Lian" userId="b7ed03b39456ed1f" providerId="LiveId" clId="{A96458FF-4D75-49F0-9955-58E17740A27F}" dt="2025-03-15T23:22:56.071" v="176"/>
        <pc:sldMkLst>
          <pc:docMk/>
          <pc:sldMk cId="2395064604" sldId="309"/>
        </pc:sldMkLst>
        <pc:spChg chg="mod">
          <ac:chgData name="Fred Lian" userId="b7ed03b39456ed1f" providerId="LiveId" clId="{A96458FF-4D75-49F0-9955-58E17740A27F}" dt="2025-03-15T23:22:56.071" v="176"/>
          <ac:spMkLst>
            <pc:docMk/>
            <pc:sldMk cId="2395064604" sldId="309"/>
            <ac:spMk id="4" creationId="{0DA8D9BF-8A75-742E-059C-54BD3F5A8706}"/>
          </ac:spMkLst>
        </pc:spChg>
      </pc:sldChg>
      <pc:sldChg chg="modSp add mod">
        <pc:chgData name="Fred Lian" userId="b7ed03b39456ed1f" providerId="LiveId" clId="{A96458FF-4D75-49F0-9955-58E17740A27F}" dt="2025-03-15T23:23:19.078" v="179"/>
        <pc:sldMkLst>
          <pc:docMk/>
          <pc:sldMk cId="2293510310" sldId="310"/>
        </pc:sldMkLst>
        <pc:spChg chg="mod">
          <ac:chgData name="Fred Lian" userId="b7ed03b39456ed1f" providerId="LiveId" clId="{A96458FF-4D75-49F0-9955-58E17740A27F}" dt="2025-03-15T23:23:19.078" v="179"/>
          <ac:spMkLst>
            <pc:docMk/>
            <pc:sldMk cId="2293510310" sldId="310"/>
            <ac:spMk id="4" creationId="{826790F8-AC99-CE7B-0D53-7C6903AEC8C4}"/>
          </ac:spMkLst>
        </pc:spChg>
      </pc:sldChg>
      <pc:sldChg chg="modSp add mod">
        <pc:chgData name="Fred Lian" userId="b7ed03b39456ed1f" providerId="LiveId" clId="{A96458FF-4D75-49F0-9955-58E17740A27F}" dt="2025-03-15T23:24:06.935" v="193"/>
        <pc:sldMkLst>
          <pc:docMk/>
          <pc:sldMk cId="3437934660" sldId="311"/>
        </pc:sldMkLst>
        <pc:spChg chg="mod">
          <ac:chgData name="Fred Lian" userId="b7ed03b39456ed1f" providerId="LiveId" clId="{A96458FF-4D75-49F0-9955-58E17740A27F}" dt="2025-03-15T23:24:06.935" v="193"/>
          <ac:spMkLst>
            <pc:docMk/>
            <pc:sldMk cId="3437934660" sldId="311"/>
            <ac:spMk id="4" creationId="{8F781B44-634A-779F-4625-F249900DD2B7}"/>
          </ac:spMkLst>
        </pc:spChg>
      </pc:sldChg>
      <pc:sldChg chg="modSp add mod">
        <pc:chgData name="Fred Lian" userId="b7ed03b39456ed1f" providerId="LiveId" clId="{A96458FF-4D75-49F0-9955-58E17740A27F}" dt="2025-03-15T23:24:32.828" v="199"/>
        <pc:sldMkLst>
          <pc:docMk/>
          <pc:sldMk cId="3989650337" sldId="312"/>
        </pc:sldMkLst>
        <pc:spChg chg="mod">
          <ac:chgData name="Fred Lian" userId="b7ed03b39456ed1f" providerId="LiveId" clId="{A96458FF-4D75-49F0-9955-58E17740A27F}" dt="2025-03-15T23:24:32.828" v="199"/>
          <ac:spMkLst>
            <pc:docMk/>
            <pc:sldMk cId="3989650337" sldId="312"/>
            <ac:spMk id="4" creationId="{57428EBB-948F-4A68-D99A-9BF990E64F75}"/>
          </ac:spMkLst>
        </pc:spChg>
      </pc:sldChg>
      <pc:sldChg chg="modSp add mod">
        <pc:chgData name="Fred Lian" userId="b7ed03b39456ed1f" providerId="LiveId" clId="{A96458FF-4D75-49F0-9955-58E17740A27F}" dt="2025-03-15T23:25:39.926" v="215" actId="20577"/>
        <pc:sldMkLst>
          <pc:docMk/>
          <pc:sldMk cId="3921449806" sldId="313"/>
        </pc:sldMkLst>
        <pc:spChg chg="mod">
          <ac:chgData name="Fred Lian" userId="b7ed03b39456ed1f" providerId="LiveId" clId="{A96458FF-4D75-49F0-9955-58E17740A27F}" dt="2025-03-15T23:25:39.926" v="215" actId="20577"/>
          <ac:spMkLst>
            <pc:docMk/>
            <pc:sldMk cId="3921449806" sldId="313"/>
            <ac:spMk id="4" creationId="{506A4856-7A1C-FAA1-F1FB-44A4C323BB80}"/>
          </ac:spMkLst>
        </pc:spChg>
      </pc:sldChg>
      <pc:sldChg chg="modSp add mod">
        <pc:chgData name="Fred Lian" userId="b7ed03b39456ed1f" providerId="LiveId" clId="{A96458FF-4D75-49F0-9955-58E17740A27F}" dt="2025-03-15T23:27:40.868" v="287" actId="404"/>
        <pc:sldMkLst>
          <pc:docMk/>
          <pc:sldMk cId="2448826360" sldId="314"/>
        </pc:sldMkLst>
        <pc:spChg chg="mod">
          <ac:chgData name="Fred Lian" userId="b7ed03b39456ed1f" providerId="LiveId" clId="{A96458FF-4D75-49F0-9955-58E17740A27F}" dt="2025-03-15T23:27:40.868" v="287" actId="404"/>
          <ac:spMkLst>
            <pc:docMk/>
            <pc:sldMk cId="2448826360" sldId="314"/>
            <ac:spMk id="4" creationId="{A058E04F-9A70-02D8-7947-2B883BDA35A9}"/>
          </ac:spMkLst>
        </pc:spChg>
      </pc:sldChg>
      <pc:sldChg chg="modSp add mod ord">
        <pc:chgData name="Fred Lian" userId="b7ed03b39456ed1f" providerId="LiveId" clId="{A96458FF-4D75-49F0-9955-58E17740A27F}" dt="2025-03-15T23:21:44.590" v="154"/>
        <pc:sldMkLst>
          <pc:docMk/>
          <pc:sldMk cId="4020652290" sldId="315"/>
        </pc:sldMkLst>
        <pc:spChg chg="mod">
          <ac:chgData name="Fred Lian" userId="b7ed03b39456ed1f" providerId="LiveId" clId="{A96458FF-4D75-49F0-9955-58E17740A27F}" dt="2025-03-15T23:21:27.677" v="152"/>
          <ac:spMkLst>
            <pc:docMk/>
            <pc:sldMk cId="4020652290" sldId="315"/>
            <ac:spMk id="4" creationId="{D05D3D28-3712-CF22-264A-B0CA7E977138}"/>
          </ac:spMkLst>
        </pc:spChg>
      </pc:sldChg>
      <pc:sldChg chg="add ord">
        <pc:chgData name="Fred Lian" userId="b7ed03b39456ed1f" providerId="LiveId" clId="{A96458FF-4D75-49F0-9955-58E17740A27F}" dt="2025-03-15T23:23:25.266" v="182"/>
        <pc:sldMkLst>
          <pc:docMk/>
          <pc:sldMk cId="151643111" sldId="316"/>
        </pc:sldMkLst>
      </pc:sldChg>
      <pc:sldChg chg="add ord">
        <pc:chgData name="Fred Lian" userId="b7ed03b39456ed1f" providerId="LiveId" clId="{A96458FF-4D75-49F0-9955-58E17740A27F}" dt="2025-03-15T23:23:31.740" v="185"/>
        <pc:sldMkLst>
          <pc:docMk/>
          <pc:sldMk cId="2795260049" sldId="317"/>
        </pc:sldMkLst>
      </pc:sldChg>
      <pc:sldChg chg="add ord">
        <pc:chgData name="Fred Lian" userId="b7ed03b39456ed1f" providerId="LiveId" clId="{A96458FF-4D75-49F0-9955-58E17740A27F}" dt="2025-03-15T23:23:36.351" v="188"/>
        <pc:sldMkLst>
          <pc:docMk/>
          <pc:sldMk cId="3855616186" sldId="318"/>
        </pc:sldMkLst>
      </pc:sldChg>
      <pc:sldChg chg="add ord">
        <pc:chgData name="Fred Lian" userId="b7ed03b39456ed1f" providerId="LiveId" clId="{A96458FF-4D75-49F0-9955-58E17740A27F}" dt="2025-03-15T23:24:11.388" v="196"/>
        <pc:sldMkLst>
          <pc:docMk/>
          <pc:sldMk cId="61837215" sldId="319"/>
        </pc:sldMkLst>
      </pc:sldChg>
      <pc:sldChg chg="add ord">
        <pc:chgData name="Fred Lian" userId="b7ed03b39456ed1f" providerId="LiveId" clId="{A96458FF-4D75-49F0-9955-58E17740A27F}" dt="2025-03-15T23:24:37.463" v="202"/>
        <pc:sldMkLst>
          <pc:docMk/>
          <pc:sldMk cId="1728164513" sldId="320"/>
        </pc:sldMkLst>
      </pc:sldChg>
      <pc:sldChg chg="modSp add mod">
        <pc:chgData name="Fred Lian" userId="b7ed03b39456ed1f" providerId="LiveId" clId="{A96458FF-4D75-49F0-9955-58E17740A27F}" dt="2025-03-15T23:28:25.097" v="317" actId="20577"/>
        <pc:sldMkLst>
          <pc:docMk/>
          <pc:sldMk cId="3270192199" sldId="321"/>
        </pc:sldMkLst>
        <pc:spChg chg="mod">
          <ac:chgData name="Fred Lian" userId="b7ed03b39456ed1f" providerId="LiveId" clId="{A96458FF-4D75-49F0-9955-58E17740A27F}" dt="2025-03-15T23:28:25.097" v="317" actId="20577"/>
          <ac:spMkLst>
            <pc:docMk/>
            <pc:sldMk cId="3270192199" sldId="321"/>
            <ac:spMk id="4" creationId="{2250560C-7042-589C-A8E3-7DCEC0E50B4E}"/>
          </ac:spMkLst>
        </pc:spChg>
      </pc:sldChg>
      <pc:sldChg chg="modSp add mod">
        <pc:chgData name="Fred Lian" userId="b7ed03b39456ed1f" providerId="LiveId" clId="{A96458FF-4D75-49F0-9955-58E17740A27F}" dt="2025-03-15T23:28:55.286" v="323"/>
        <pc:sldMkLst>
          <pc:docMk/>
          <pc:sldMk cId="3215914378" sldId="322"/>
        </pc:sldMkLst>
        <pc:spChg chg="mod">
          <ac:chgData name="Fred Lian" userId="b7ed03b39456ed1f" providerId="LiveId" clId="{A96458FF-4D75-49F0-9955-58E17740A27F}" dt="2025-03-15T23:28:55.286" v="323"/>
          <ac:spMkLst>
            <pc:docMk/>
            <pc:sldMk cId="3215914378" sldId="322"/>
            <ac:spMk id="4" creationId="{893A1603-2AA1-4E87-0AD5-EFD631CA8505}"/>
          </ac:spMkLst>
        </pc:spChg>
      </pc:sldChg>
      <pc:sldChg chg="modSp add mod">
        <pc:chgData name="Fred Lian" userId="b7ed03b39456ed1f" providerId="LiveId" clId="{A96458FF-4D75-49F0-9955-58E17740A27F}" dt="2025-03-15T23:29:36.911" v="368" actId="20577"/>
        <pc:sldMkLst>
          <pc:docMk/>
          <pc:sldMk cId="3024660429" sldId="323"/>
        </pc:sldMkLst>
        <pc:spChg chg="mod">
          <ac:chgData name="Fred Lian" userId="b7ed03b39456ed1f" providerId="LiveId" clId="{A96458FF-4D75-49F0-9955-58E17740A27F}" dt="2025-03-15T23:29:36.911" v="368" actId="20577"/>
          <ac:spMkLst>
            <pc:docMk/>
            <pc:sldMk cId="3024660429" sldId="323"/>
            <ac:spMk id="4" creationId="{96D15E91-23E3-C47B-8305-42DF55A917FD}"/>
          </ac:spMkLst>
        </pc:spChg>
      </pc:sldChg>
      <pc:sldChg chg="add ord">
        <pc:chgData name="Fred Lian" userId="b7ed03b39456ed1f" providerId="LiveId" clId="{A96458FF-4D75-49F0-9955-58E17740A27F}" dt="2025-03-15T23:25:52.760" v="221"/>
        <pc:sldMkLst>
          <pc:docMk/>
          <pc:sldMk cId="783992580" sldId="324"/>
        </pc:sldMkLst>
      </pc:sldChg>
      <pc:sldChg chg="modSp add mod">
        <pc:chgData name="Fred Lian" userId="b7ed03b39456ed1f" providerId="LiveId" clId="{A96458FF-4D75-49F0-9955-58E17740A27F}" dt="2025-03-15T23:31:05.899" v="386" actId="20577"/>
        <pc:sldMkLst>
          <pc:docMk/>
          <pc:sldMk cId="2859025932" sldId="325"/>
        </pc:sldMkLst>
        <pc:spChg chg="mod">
          <ac:chgData name="Fred Lian" userId="b7ed03b39456ed1f" providerId="LiveId" clId="{A96458FF-4D75-49F0-9955-58E17740A27F}" dt="2025-03-15T23:31:05.899" v="386" actId="20577"/>
          <ac:spMkLst>
            <pc:docMk/>
            <pc:sldMk cId="2859025932" sldId="325"/>
            <ac:spMk id="4" creationId="{AB1EC81F-D32B-57EC-3C6D-B91F85F62688}"/>
          </ac:spMkLst>
        </pc:spChg>
      </pc:sldChg>
      <pc:sldChg chg="add del">
        <pc:chgData name="Fred Lian" userId="b7ed03b39456ed1f" providerId="LiveId" clId="{A96458FF-4D75-49F0-9955-58E17740A27F}" dt="2025-03-15T23:31:32.072" v="390" actId="47"/>
        <pc:sldMkLst>
          <pc:docMk/>
          <pc:sldMk cId="213452549" sldId="326"/>
        </pc:sldMkLst>
      </pc:sldChg>
      <pc:sldChg chg="add ord">
        <pc:chgData name="Fred Lian" userId="b7ed03b39456ed1f" providerId="LiveId" clId="{A96458FF-4D75-49F0-9955-58E17740A27F}" dt="2025-03-15T23:31:27.608" v="389"/>
        <pc:sldMkLst>
          <pc:docMk/>
          <pc:sldMk cId="804429022" sldId="32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222D88-D42C-404B-B0F0-FF050CF27B38}"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665270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222D88-D42C-404B-B0F0-FF050CF27B38}"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399542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222D88-D42C-404B-B0F0-FF050CF27B38}"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282518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222D88-D42C-404B-B0F0-FF050CF27B38}"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3446979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222D88-D42C-404B-B0F0-FF050CF27B38}"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344248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222D88-D42C-404B-B0F0-FF050CF27B38}"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3816264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222D88-D42C-404B-B0F0-FF050CF27B38}" type="datetimeFigureOut">
              <a:rPr lang="en-US" smtClean="0"/>
              <a:t>3/15/2025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1215632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222D88-D42C-404B-B0F0-FF050CF27B38}" type="datetimeFigureOut">
              <a:rPr lang="en-US" smtClean="0"/>
              <a:t>3/15/2025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2915245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222D88-D42C-404B-B0F0-FF050CF27B38}" type="datetimeFigureOut">
              <a:rPr lang="en-US" smtClean="0"/>
              <a:t>3/15/2025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2349536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222D88-D42C-404B-B0F0-FF050CF27B38}"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3105975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222D88-D42C-404B-B0F0-FF050CF27B38}"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810BDF-9269-4E4B-957B-F7F78C434D8E}" type="slidenum">
              <a:rPr lang="en-US" smtClean="0"/>
              <a:t>‹#›</a:t>
            </a:fld>
            <a:endParaRPr lang="en-US"/>
          </a:p>
        </p:txBody>
      </p:sp>
    </p:spTree>
    <p:extLst>
      <p:ext uri="{BB962C8B-B14F-4D97-AF65-F5344CB8AC3E}">
        <p14:creationId xmlns:p14="http://schemas.microsoft.com/office/powerpoint/2010/main" val="259787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D222D88-D42C-404B-B0F0-FF050CF27B38}" type="datetimeFigureOut">
              <a:rPr lang="en-US" smtClean="0"/>
              <a:t>3/15/2025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3810BDF-9269-4E4B-957B-F7F78C434D8E}" type="slidenum">
              <a:rPr lang="en-US" smtClean="0"/>
              <a:t>‹#›</a:t>
            </a:fld>
            <a:endParaRPr lang="en-US"/>
          </a:p>
        </p:txBody>
      </p:sp>
    </p:spTree>
    <p:extLst>
      <p:ext uri="{BB962C8B-B14F-4D97-AF65-F5344CB8AC3E}">
        <p14:creationId xmlns:p14="http://schemas.microsoft.com/office/powerpoint/2010/main" val="858657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350CE-BDF4-4EF4-E666-CC5C19B98F0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ECB9767-3FB7-BCAA-5411-B0DFDADEF1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352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5A04F412-69A9-6CD7-02F5-02FD81B00A7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843851C-0AE2-4E1E-DAEF-01859402A782}"/>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“In ministry we’ll experience conflict, disagreement, and discomfort because we’re dealing with people just like us – battling our sin nature.”</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Trevin Wax</a:t>
            </a:r>
          </a:p>
        </p:txBody>
      </p:sp>
    </p:spTree>
    <p:extLst>
      <p:ext uri="{BB962C8B-B14F-4D97-AF65-F5344CB8AC3E}">
        <p14:creationId xmlns:p14="http://schemas.microsoft.com/office/powerpoint/2010/main" val="4182939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B65D47-1CB4-801E-AAFD-0EB1339A3A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605254-B7BC-A886-91FE-BDFA4E941F9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4A8DAC2-E822-2549-021E-1EC2DCDC86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956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38439F3E-3919-503A-2CE5-9841B02DC62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04995EF-3A02-B5F6-9236-7A37E475BFBD}"/>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I will gladly spend myself and all I have for you, even though it seems that the more I love you, the less you love me.” </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2 Corinthians 12:15</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3751033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D4FC8519-41C4-F068-D642-EE5B306457C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A650677-6480-0529-10DF-31ADBFDB11AA}"/>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“There is a reason God gave us the Sabbath rest. We need it. We were not created to work seven days a week. Yet, that is where we are headed as a culture, especially since COVID-19, and this is not a good thing. Technology tethers us to our work through smartphones and “productivity” apps such as Slack and Teams. </a:t>
            </a:r>
          </a:p>
        </p:txBody>
      </p:sp>
    </p:spTree>
    <p:extLst>
      <p:ext uri="{BB962C8B-B14F-4D97-AF65-F5344CB8AC3E}">
        <p14:creationId xmlns:p14="http://schemas.microsoft.com/office/powerpoint/2010/main" val="3588727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3473B846-CF2A-25BC-6AEA-C57C32EEB4E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CBA81B9-4BF4-391B-F470-85B210543533}"/>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The majority of workers regularly check their email on their smartphones, which never leave their side, even after work hours or on vacation. The rise in remote work means work and family spheres are no longer separate, blurring the boundaries between work and home.” </a:t>
            </a:r>
            <a:br>
              <a:rPr lang="en-US" dirty="0">
                <a:solidFill>
                  <a:schemeClr val="bg1"/>
                </a:solidFill>
                <a:latin typeface="Book Antiqua" panose="02040602050305030304" pitchFamily="18" charset="0"/>
              </a:rPr>
            </a:br>
            <a:r>
              <a:rPr lang="en-US" sz="3200" dirty="0">
                <a:solidFill>
                  <a:schemeClr val="bg1"/>
                </a:solidFill>
                <a:latin typeface="Book Antiqua" panose="02040602050305030304" pitchFamily="18" charset="0"/>
              </a:rPr>
              <a:t>Malissa Clark, (Harvard Business Review, 2024) </a:t>
            </a:r>
            <a:r>
              <a:rPr lang="en-US" sz="3200" i="1" dirty="0">
                <a:solidFill>
                  <a:schemeClr val="bg1"/>
                </a:solidFill>
                <a:latin typeface="Book Antiqua" panose="02040602050305030304" pitchFamily="18" charset="0"/>
              </a:rPr>
              <a:t>Never Not Working</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421311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0A12E-7F98-8BFE-A9DF-89DA6912BC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A4163A-8A45-5D0C-5E13-AFCEB2BF4D12}"/>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A5F6F040-D853-BAFE-E5CB-48CA7BB947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217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8C7E9E55-1F53-13E5-AC21-2D8A1949FC9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9724DFA-6C90-70D8-B392-BA8C1D5CA809}"/>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“We’re not working from home, we’re sleeping in the office.”</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Andrew Barnes</a:t>
            </a: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4 Day Week Global</a:t>
            </a:r>
          </a:p>
        </p:txBody>
      </p:sp>
    </p:spTree>
    <p:extLst>
      <p:ext uri="{BB962C8B-B14F-4D97-AF65-F5344CB8AC3E}">
        <p14:creationId xmlns:p14="http://schemas.microsoft.com/office/powerpoint/2010/main" val="2721999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50DAB-307A-1FE3-4978-2CCD2CED63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5DBFCE-56A7-FA3B-0997-528C23A24037}"/>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B34E2161-AE81-590B-FEE2-9E415DF97E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405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1ACBB570-1E0C-2C68-A6D9-B979A83E873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FDDAF3A-19BC-0E32-06AB-800CDC93675C}"/>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You realize, don’t you, that you are the temple of God, and God himself is present in you? No one will get by with vandalizing God’s temple, you can be sure of that. God’s temple is sacred – and you, remember, are the temple. Don’t fool yourself. </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1 Corinthians 3:16-198a</a:t>
            </a:r>
            <a:br>
              <a:rPr lang="en-US" dirty="0">
                <a:solidFill>
                  <a:schemeClr val="bg1"/>
                </a:solidFill>
                <a:latin typeface="Book Antiqua" panose="02040602050305030304" pitchFamily="18" charset="0"/>
              </a:rPr>
            </a:br>
            <a:r>
              <a:rPr lang="en-US" i="1" dirty="0">
                <a:solidFill>
                  <a:schemeClr val="bg1"/>
                </a:solidFill>
                <a:latin typeface="Book Antiqua" panose="02040602050305030304" pitchFamily="18" charset="0"/>
              </a:rPr>
              <a:t>Message</a:t>
            </a:r>
            <a:r>
              <a:rPr lang="en-US" dirty="0">
                <a:solidFill>
                  <a:schemeClr val="bg1"/>
                </a:solidFill>
                <a:latin typeface="Book Antiqua" panose="02040602050305030304" pitchFamily="18" charset="0"/>
              </a:rPr>
              <a:t> paraphrase</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1261556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8DEEA-A80A-F8C3-56D8-309FB91189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B85902-0F76-A8D6-DDAE-2A20E11099FF}"/>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9B442260-7DB6-4205-1261-A4B611B7F1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409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2E8D0F-714F-945F-C920-EE6286FB058D}"/>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How long will you waver between two opinions? If Jehovah is Elohim, follow Him; but if Baal, follow him.</a:t>
            </a:r>
            <a:br>
              <a:rPr lang="en-US" i="1"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1 Kings 18:21</a:t>
            </a:r>
          </a:p>
        </p:txBody>
      </p:sp>
    </p:spTree>
    <p:extLst>
      <p:ext uri="{BB962C8B-B14F-4D97-AF65-F5344CB8AC3E}">
        <p14:creationId xmlns:p14="http://schemas.microsoft.com/office/powerpoint/2010/main" val="3625052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07DDD184-F285-8D55-D399-1DA6040C53C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05D3D28-3712-CF22-264A-B0CA7E977138}"/>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1. Manage your energy, and not just your time.</a:t>
            </a: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“Time management is a thing, and there are key skills around prioritization, delegation and scheduling that can help. But on its own, this assumes we are like machines with the same level of passion, drive, and energy every hour of every day.</a:t>
            </a:r>
          </a:p>
        </p:txBody>
      </p:sp>
    </p:spTree>
    <p:extLst>
      <p:ext uri="{BB962C8B-B14F-4D97-AF65-F5344CB8AC3E}">
        <p14:creationId xmlns:p14="http://schemas.microsoft.com/office/powerpoint/2010/main" val="4020652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1A4460DF-8ACD-204E-3675-1A8FD8045A2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7D3BF19-D398-4AAC-5C53-E1332C188193}"/>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I don’t know about you, but some days I have more ‘get up and go’. Some mornings I’m ready to take on the world, while others I might as well be in bed for all the use I’m being.”</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Anthony Hilder</a:t>
            </a: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Church Leadership Coach and Personal Strategist</a:t>
            </a:r>
          </a:p>
        </p:txBody>
      </p:sp>
    </p:spTree>
    <p:extLst>
      <p:ext uri="{BB962C8B-B14F-4D97-AF65-F5344CB8AC3E}">
        <p14:creationId xmlns:p14="http://schemas.microsoft.com/office/powerpoint/2010/main" val="2873182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88FD5-04C9-4203-AF88-4AD0834C1D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367C2F-E80F-766D-0674-CAD985C1B3C7}"/>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99A4C1A9-1A8B-7B4B-DC58-5739BBB474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43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1B22AF03-AB69-7802-7A45-C06352D818E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DA8D9BF-8A75-742E-059C-54BD3F5A8706}"/>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2.  Learn to say “no.”</a:t>
            </a:r>
          </a:p>
        </p:txBody>
      </p:sp>
    </p:spTree>
    <p:extLst>
      <p:ext uri="{BB962C8B-B14F-4D97-AF65-F5344CB8AC3E}">
        <p14:creationId xmlns:p14="http://schemas.microsoft.com/office/powerpoint/2010/main" val="2395064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C30BF-1671-B769-C026-1BFBF0575A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26AE2A-51AA-8B75-4408-C39996E4230D}"/>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BCE8E03-EDAD-5D88-208B-506D67742E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260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D31B48FB-BF0D-0B1F-31EF-8CD07B1DDEA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26790F8-AC99-CE7B-0D53-7C6903AEC8C4}"/>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3.  Learn to speak a gentle “no.” </a:t>
            </a:r>
          </a:p>
        </p:txBody>
      </p:sp>
    </p:spTree>
    <p:extLst>
      <p:ext uri="{BB962C8B-B14F-4D97-AF65-F5344CB8AC3E}">
        <p14:creationId xmlns:p14="http://schemas.microsoft.com/office/powerpoint/2010/main" val="2293510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6788F-4B29-D2AB-117B-663A608783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48E38D-6EF4-EEBC-FD0A-AAF0244BCF92}"/>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B3ED4F96-B0A1-2EFF-15B3-3693D95743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616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F9CFAA38-23BB-4A45-1D8A-A339AAEA62B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F781B44-634A-779F-4625-F249900DD2B7}"/>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4. Get adequate sleep.</a:t>
            </a:r>
          </a:p>
        </p:txBody>
      </p:sp>
    </p:spTree>
    <p:extLst>
      <p:ext uri="{BB962C8B-B14F-4D97-AF65-F5344CB8AC3E}">
        <p14:creationId xmlns:p14="http://schemas.microsoft.com/office/powerpoint/2010/main" val="34379346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B332F-A91D-A9AC-4B0F-E73596F64C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B58D64-B69D-F4E0-97EF-E050094795C9}"/>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06B63AC0-AEAE-BF41-90CB-48C10C3BD1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37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7CBB3754-674F-68CF-7DFC-2D01C5305D1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7428EBB-948F-4A68-D99A-9BF990E64F75}"/>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5. Get regular exercise.</a:t>
            </a:r>
          </a:p>
        </p:txBody>
      </p:sp>
    </p:spTree>
    <p:extLst>
      <p:ext uri="{BB962C8B-B14F-4D97-AF65-F5344CB8AC3E}">
        <p14:creationId xmlns:p14="http://schemas.microsoft.com/office/powerpoint/2010/main" val="3989650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DC01A-C2F5-CF48-3C06-79DC76CFD2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D31A8A-5FFD-DF79-9639-5D7953E24957}"/>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0E685218-FFE8-980B-7522-0845EE57AD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548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48919-1BFB-031E-9D6B-F1C20DB7B7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8443D6-CED3-C3C6-C128-B7D435EAE973}"/>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8AAAE34D-2C59-1F66-D04E-EEDA3BFC93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164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CF094673-B422-8A9E-E6CC-1A3BA29A0FD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06A4856-7A1C-FAA1-F1FB-44A4C323BB80}"/>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6. Practice gratitude and </a:t>
            </a: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laugh often. </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Proverbs 17:22 </a:t>
            </a:r>
            <a:r>
              <a:rPr lang="en-US" i="1" dirty="0">
                <a:solidFill>
                  <a:schemeClr val="bg1"/>
                </a:solidFill>
                <a:latin typeface="Book Antiqua" panose="02040602050305030304" pitchFamily="18" charset="0"/>
              </a:rPr>
              <a:t>A cheerful heart is good medicine, but a broken spirit saps a person’s strength.</a:t>
            </a:r>
            <a:br>
              <a:rPr lang="en-US" i="1" dirty="0">
                <a:solidFill>
                  <a:schemeClr val="bg1"/>
                </a:solidFill>
                <a:latin typeface="Book Antiqua" panose="02040602050305030304" pitchFamily="18" charset="0"/>
              </a:rPr>
            </a:b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3921449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6E73F-84B5-FCC8-C3A3-8451FE1336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08664E-3871-74AF-140B-CBDFB03DEF3F}"/>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1BB4858B-22FD-AAE1-5E46-C5CC781C3C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3992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78021952-7C79-3A32-3E3D-69CD207953B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058E04F-9A70-02D8-7947-2B883BDA35A9}"/>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7. Schedule Important But Not Urgent Meetings</a:t>
            </a:r>
            <a:br>
              <a:rPr lang="en-US" sz="2000" dirty="0">
                <a:solidFill>
                  <a:schemeClr val="bg1"/>
                </a:solidFill>
                <a:latin typeface="Book Antiqua" panose="02040602050305030304" pitchFamily="18" charset="0"/>
              </a:rPr>
            </a:br>
            <a:br>
              <a:rPr lang="en-US" sz="2000"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“Your greatest danger is letting the urgent things crowd out the important.”</a:t>
            </a: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“I have come to realize that I am the indispensable person only until the moment I say no.”</a:t>
            </a:r>
            <a:br>
              <a:rPr lang="en-US" sz="1800" dirty="0">
                <a:solidFill>
                  <a:schemeClr val="bg1"/>
                </a:solidFill>
                <a:latin typeface="Book Antiqua" panose="02040602050305030304" pitchFamily="18" charset="0"/>
              </a:rPr>
            </a:br>
            <a:br>
              <a:rPr lang="en-US" sz="1800" dirty="0">
                <a:solidFill>
                  <a:schemeClr val="bg1"/>
                </a:solidFill>
                <a:latin typeface="Book Antiqua" panose="02040602050305030304" pitchFamily="18" charset="0"/>
              </a:rPr>
            </a:br>
            <a:r>
              <a:rPr lang="en-US" sz="3200" dirty="0">
                <a:solidFill>
                  <a:schemeClr val="bg1"/>
                </a:solidFill>
                <a:latin typeface="Book Antiqua" panose="02040602050305030304" pitchFamily="18" charset="0"/>
              </a:rPr>
              <a:t>Charles Hummel</a:t>
            </a:r>
            <a:br>
              <a:rPr lang="en-US" sz="3200" dirty="0">
                <a:solidFill>
                  <a:schemeClr val="bg1"/>
                </a:solidFill>
                <a:latin typeface="Book Antiqua" panose="02040602050305030304" pitchFamily="18" charset="0"/>
              </a:rPr>
            </a:br>
            <a:r>
              <a:rPr lang="en-US" sz="3200" i="1" dirty="0">
                <a:solidFill>
                  <a:schemeClr val="bg1"/>
                </a:solidFill>
                <a:latin typeface="Book Antiqua" panose="02040602050305030304" pitchFamily="18" charset="0"/>
              </a:rPr>
              <a:t>Tyranny of the Urgent</a:t>
            </a:r>
            <a:endParaRPr lang="en-US"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24488263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3D125EB2-DC9B-31A8-ACCC-938E034F5A5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250560C-7042-589C-A8E3-7DCEC0E50B4E}"/>
              </a:ext>
            </a:extLst>
          </p:cNvPr>
          <p:cNvSpPr>
            <a:spLocks noGrp="1"/>
          </p:cNvSpPr>
          <p:nvPr>
            <p:ph type="title"/>
          </p:nvPr>
        </p:nvSpPr>
        <p:spPr>
          <a:xfrm>
            <a:off x="0" y="0"/>
            <a:ext cx="9144000" cy="6858000"/>
          </a:xfrm>
        </p:spPr>
        <p:txBody>
          <a:bodyPr/>
          <a:lstStyle/>
          <a:p>
            <a:pPr algn="ctr"/>
            <a:r>
              <a:rPr lang="en-US" dirty="0">
                <a:solidFill>
                  <a:schemeClr val="bg1"/>
                </a:solidFill>
                <a:latin typeface="Book Antiqua" panose="02040602050305030304" pitchFamily="18" charset="0"/>
              </a:rPr>
              <a:t>“The key is not to prioritize what’s on your schedule, but to schedule your priorities.”</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Stephen Covey</a:t>
            </a:r>
          </a:p>
        </p:txBody>
      </p:sp>
    </p:spTree>
    <p:extLst>
      <p:ext uri="{BB962C8B-B14F-4D97-AF65-F5344CB8AC3E}">
        <p14:creationId xmlns:p14="http://schemas.microsoft.com/office/powerpoint/2010/main" val="32701921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EE9CA3D5-BCA8-29E0-69D1-FF9063C3201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93A1603-2AA1-4E87-0AD5-EFD631CA8505}"/>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When the Pharisees heard how he had bested the Sadducees, they gathered their forces for an assault. One of their religion scholars spoke for them, posing a question they hoped would show him up: “Teacher, which command in God’s Law is the most important?”</a:t>
            </a:r>
          </a:p>
        </p:txBody>
      </p:sp>
    </p:spTree>
    <p:extLst>
      <p:ext uri="{BB962C8B-B14F-4D97-AF65-F5344CB8AC3E}">
        <p14:creationId xmlns:p14="http://schemas.microsoft.com/office/powerpoint/2010/main" val="32159143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26ADD192-8AD1-E13C-022B-E15F03578C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6D15E91-23E3-C47B-8305-42DF55A917FD}"/>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Jesus said, “‘Love the Lord your God with all your passion and prayer and intelligence.’  This is the most important, the first on any list. But there is a second to set alongside it: ‘Love others as well as you love yourself.’” </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Matthew 22:34-39</a:t>
            </a:r>
            <a:br>
              <a:rPr lang="en-US" dirty="0">
                <a:solidFill>
                  <a:schemeClr val="bg1"/>
                </a:solidFill>
                <a:latin typeface="Book Antiqua" panose="02040602050305030304" pitchFamily="18" charset="0"/>
              </a:rPr>
            </a:br>
            <a:r>
              <a:rPr lang="en-US" i="1" dirty="0">
                <a:solidFill>
                  <a:schemeClr val="bg1"/>
                </a:solidFill>
                <a:latin typeface="Book Antiqua" panose="02040602050305030304" pitchFamily="18" charset="0"/>
              </a:rPr>
              <a:t>Message</a:t>
            </a:r>
            <a:r>
              <a:rPr lang="en-US" dirty="0">
                <a:solidFill>
                  <a:schemeClr val="bg1"/>
                </a:solidFill>
                <a:latin typeface="Book Antiqua" panose="02040602050305030304" pitchFamily="18" charset="0"/>
              </a:rPr>
              <a:t> paraphrase</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30246604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9E4C1-0E61-7E41-FAB3-9DE9F4E8FB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B3572A1-A492-841F-63F1-12A15BD2A592}"/>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ED03325E-3F09-79A8-9218-B8FC8D5BDD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4290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217CD870-8D85-1850-F725-AEFDDAA4280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B1EC81F-D32B-57EC-3C6D-B91F85F62688}"/>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Beloved, I pray that all may go well with you and that you may be in good health, as it goes well with your soul.</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3 John 1:2</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2859025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B276534F-F417-CE7A-8DC9-9710E930965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6BEDC8F-A0EA-B437-EC7E-9FCC9E96F28B}"/>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O Jehovah, Elohim of Abraham, Isaac, and Israel, let it be known this day that You are Elohim in Israel and that I am Your servant and have done all these things at Your command.</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1 Kings 18:36</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3901835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225CF-DD3C-EC30-F340-85409BD2BD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12B143-5729-355E-0FCC-F5ACB3833AA2}"/>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81F9D2A9-E08D-BFA8-5417-60E724D7FC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4347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B6A98943-8C2F-1932-2A93-AD3D47385EC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7827A2B-CC38-AB33-8BCE-119AA3034DCB}"/>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When Elijah saw how things were, he ran for dear life to Beersheba, far in the south of Judah. He left his young servant there and then went on into the desert another day’s journey.</a:t>
            </a:r>
          </a:p>
        </p:txBody>
      </p:sp>
    </p:spTree>
    <p:extLst>
      <p:ext uri="{BB962C8B-B14F-4D97-AF65-F5344CB8AC3E}">
        <p14:creationId xmlns:p14="http://schemas.microsoft.com/office/powerpoint/2010/main" val="765228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3C69A2DC-ACF0-3934-01D3-D5A47D03BEF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382B61A-FDC7-B276-2DDC-6D3963F4F2B6}"/>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He came to a lone broom bush and collapsed in its shade, wanting in the worst way to be done with it all – to just die: “Enough of this, Jehovah! Take my life – I’m ready to join my ancestors in the grave!” Exhausted, he fell asleep under the lone broom bush.</a:t>
            </a:r>
            <a:br>
              <a:rPr lang="en-US" dirty="0">
                <a:solidFill>
                  <a:schemeClr val="bg1"/>
                </a:solidFill>
                <a:latin typeface="Book Antiqua" panose="02040602050305030304" pitchFamily="18" charset="0"/>
              </a:rPr>
            </a:br>
            <a:br>
              <a:rPr lang="en-US" dirty="0">
                <a:solidFill>
                  <a:schemeClr val="bg1"/>
                </a:solidFill>
                <a:latin typeface="Book Antiqua" panose="02040602050305030304" pitchFamily="18" charset="0"/>
              </a:rPr>
            </a:br>
            <a:r>
              <a:rPr lang="en-US" dirty="0">
                <a:solidFill>
                  <a:schemeClr val="bg1"/>
                </a:solidFill>
                <a:latin typeface="Book Antiqua" panose="02040602050305030304" pitchFamily="18" charset="0"/>
              </a:rPr>
              <a:t>1 Kings 19:3-5a</a:t>
            </a:r>
            <a:br>
              <a:rPr lang="en-US" dirty="0">
                <a:solidFill>
                  <a:schemeClr val="bg1"/>
                </a:solidFill>
                <a:latin typeface="Book Antiqua" panose="02040602050305030304" pitchFamily="18" charset="0"/>
              </a:rPr>
            </a:br>
            <a:r>
              <a:rPr lang="en-US" i="1" dirty="0">
                <a:solidFill>
                  <a:schemeClr val="bg1"/>
                </a:solidFill>
                <a:latin typeface="Book Antiqua" panose="02040602050305030304" pitchFamily="18" charset="0"/>
              </a:rPr>
              <a:t>Message </a:t>
            </a:r>
            <a:r>
              <a:rPr lang="en-US" dirty="0">
                <a:solidFill>
                  <a:schemeClr val="bg1"/>
                </a:solidFill>
                <a:latin typeface="Book Antiqua" panose="02040602050305030304" pitchFamily="18" charset="0"/>
              </a:rPr>
              <a:t>paraphrase</a:t>
            </a:r>
            <a:r>
              <a:rPr lang="en-US" i="1" dirty="0">
                <a:solidFill>
                  <a:schemeClr val="bg1"/>
                </a:solidFill>
                <a:latin typeface="Book Antiqua" panose="02040602050305030304" pitchFamily="18" charset="0"/>
              </a:rPr>
              <a:t> </a:t>
            </a:r>
          </a:p>
        </p:txBody>
      </p:sp>
    </p:spTree>
    <p:extLst>
      <p:ext uri="{BB962C8B-B14F-4D97-AF65-F5344CB8AC3E}">
        <p14:creationId xmlns:p14="http://schemas.microsoft.com/office/powerpoint/2010/main" val="3112397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a:extLst>
            <a:ext uri="{FF2B5EF4-FFF2-40B4-BE49-F238E27FC236}">
              <a16:creationId xmlns:a16="http://schemas.microsoft.com/office/drawing/2014/main" id="{1324546D-0DC0-EDB3-8553-EA664373156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922084B-2028-32F0-FE4C-F89017096AE8}"/>
              </a:ext>
            </a:extLst>
          </p:cNvPr>
          <p:cNvSpPr>
            <a:spLocks noGrp="1"/>
          </p:cNvSpPr>
          <p:nvPr>
            <p:ph type="title"/>
          </p:nvPr>
        </p:nvSpPr>
        <p:spPr>
          <a:xfrm>
            <a:off x="0" y="0"/>
            <a:ext cx="9144000" cy="6858000"/>
          </a:xfrm>
        </p:spPr>
        <p:txBody>
          <a:bodyPr/>
          <a:lstStyle/>
          <a:p>
            <a:pPr algn="ctr"/>
            <a:r>
              <a:rPr lang="en-US" i="1" dirty="0">
                <a:solidFill>
                  <a:schemeClr val="bg1"/>
                </a:solidFill>
                <a:latin typeface="Book Antiqua" panose="02040602050305030304" pitchFamily="18" charset="0"/>
              </a:rPr>
              <a:t>Suddenly an angel shook him awake and said, “Get up and eat!” He looked around, and there by his head was a cake of bread baked over hot coals, and a jar of water. He ate and drank and then lay down again. The angel of ye´-ho-</a:t>
            </a:r>
            <a:r>
              <a:rPr lang="en-US" i="1" dirty="0" err="1">
                <a:solidFill>
                  <a:schemeClr val="bg1"/>
                </a:solidFill>
                <a:latin typeface="Book Antiqua" panose="02040602050305030304" pitchFamily="18" charset="0"/>
              </a:rPr>
              <a:t>vah</a:t>
            </a:r>
            <a:r>
              <a:rPr lang="en-US" i="1" dirty="0">
                <a:solidFill>
                  <a:schemeClr val="bg1"/>
                </a:solidFill>
                <a:latin typeface="Book Antiqua" panose="02040602050305030304" pitchFamily="18" charset="0"/>
              </a:rPr>
              <a:t> came back a second time and touched him and said, “Get up and eat, for the journey is too much for you.”</a:t>
            </a:r>
            <a:br>
              <a:rPr lang="en-US" sz="2000" i="1" dirty="0">
                <a:solidFill>
                  <a:schemeClr val="bg1"/>
                </a:solidFill>
                <a:latin typeface="Book Antiqua" panose="02040602050305030304" pitchFamily="18" charset="0"/>
              </a:rPr>
            </a:br>
            <a:r>
              <a:rPr lang="en-US" sz="2000" i="1" dirty="0">
                <a:solidFill>
                  <a:schemeClr val="bg1"/>
                </a:solidFill>
                <a:latin typeface="Book Antiqua" panose="02040602050305030304" pitchFamily="18" charset="0"/>
              </a:rPr>
              <a:t> </a:t>
            </a:r>
            <a:br>
              <a:rPr lang="en-US" i="1" dirty="0">
                <a:solidFill>
                  <a:schemeClr val="bg1"/>
                </a:solidFill>
                <a:latin typeface="Book Antiqua" panose="02040602050305030304" pitchFamily="18" charset="0"/>
              </a:rPr>
            </a:br>
            <a:r>
              <a:rPr lang="en-US" sz="3600" dirty="0">
                <a:solidFill>
                  <a:schemeClr val="bg1"/>
                </a:solidFill>
                <a:latin typeface="Book Antiqua" panose="02040602050305030304" pitchFamily="18" charset="0"/>
              </a:rPr>
              <a:t>1 Kings 19:5b-7</a:t>
            </a:r>
            <a:endParaRPr lang="en-US"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3694373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7BBD5-DDF5-2995-B385-6DAC44C775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9E997A-B535-5463-2A6E-4010BD0DDA7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5AFBFC06-7755-8431-1496-463621E044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7532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948</Words>
  <Application>Microsoft Office PowerPoint</Application>
  <PresentationFormat>On-screen Show (4:3)</PresentationFormat>
  <Paragraphs>23</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Aptos</vt:lpstr>
      <vt:lpstr>Aptos Display</vt:lpstr>
      <vt:lpstr>Arial</vt:lpstr>
      <vt:lpstr>Book Antiqua</vt:lpstr>
      <vt:lpstr>Office Theme</vt:lpstr>
      <vt:lpstr>PowerPoint Presentation</vt:lpstr>
      <vt:lpstr>How long will you waver between two opinions? If Jehovah is Elohim, follow Him; but if Baal, follow him.  1 Kings 18:21</vt:lpstr>
      <vt:lpstr>PowerPoint Presentation</vt:lpstr>
      <vt:lpstr>O Jehovah, Elohim of Abraham, Isaac, and Israel, let it be known this day that You are Elohim in Israel and that I am Your servant and have done all these things at Your command.  1 Kings 18:36</vt:lpstr>
      <vt:lpstr>PowerPoint Presentation</vt:lpstr>
      <vt:lpstr>When Elijah saw how things were, he ran for dear life to Beersheba, far in the south of Judah. He left his young servant there and then went on into the desert another day’s journey.</vt:lpstr>
      <vt:lpstr>He came to a lone broom bush and collapsed in its shade, wanting in the worst way to be done with it all – to just die: “Enough of this, Jehovah! Take my life – I’m ready to join my ancestors in the grave!” Exhausted, he fell asleep under the lone broom bush.  1 Kings 19:3-5a Message paraphrase </vt:lpstr>
      <vt:lpstr>Suddenly an angel shook him awake and said, “Get up and eat!” He looked around, and there by his head was a cake of bread baked over hot coals, and a jar of water. He ate and drank and then lay down again. The angel of ye´-ho-vah came back a second time and touched him and said, “Get up and eat, for the journey is too much for you.”   1 Kings 19:5b-7</vt:lpstr>
      <vt:lpstr>PowerPoint Presentation</vt:lpstr>
      <vt:lpstr>“In ministry we’ll experience conflict, disagreement, and discomfort because we’re dealing with people just like us – battling our sin nature.”  Trevin Wax</vt:lpstr>
      <vt:lpstr>PowerPoint Presentation</vt:lpstr>
      <vt:lpstr>I will gladly spend myself and all I have for you, even though it seems that the more I love you, the less you love me.”   2 Corinthians 12:15</vt:lpstr>
      <vt:lpstr>“There is a reason God gave us the Sabbath rest. We need it. We were not created to work seven days a week. Yet, that is where we are headed as a culture, especially since COVID-19, and this is not a good thing. Technology tethers us to our work through smartphones and “productivity” apps such as Slack and Teams. </vt:lpstr>
      <vt:lpstr>The majority of workers regularly check their email on their smartphones, which never leave their side, even after work hours or on vacation. The rise in remote work means work and family spheres are no longer separate, blurring the boundaries between work and home.”  Malissa Clark, (Harvard Business Review, 2024) Never Not Working</vt:lpstr>
      <vt:lpstr>PowerPoint Presentation</vt:lpstr>
      <vt:lpstr>“We’re not working from home, we’re sleeping in the office.”  Andrew Barnes 4 Day Week Global</vt:lpstr>
      <vt:lpstr>PowerPoint Presentation</vt:lpstr>
      <vt:lpstr>You realize, don’t you, that you are the temple of God, and God himself is present in you? No one will get by with vandalizing God’s temple, you can be sure of that. God’s temple is sacred – and you, remember, are the temple. Don’t fool yourself.   1 Corinthians 3:16-198a Message paraphrase</vt:lpstr>
      <vt:lpstr>PowerPoint Presentation</vt:lpstr>
      <vt:lpstr>1. Manage your energy, and not just your time. “Time management is a thing, and there are key skills around prioritization, delegation and scheduling that can help. But on its own, this assumes we are like machines with the same level of passion, drive, and energy every hour of every day.</vt:lpstr>
      <vt:lpstr>I don’t know about you, but some days I have more ‘get up and go’. Some mornings I’m ready to take on the world, while others I might as well be in bed for all the use I’m being.”  Anthony Hilder Church Leadership Coach and Personal Strategist</vt:lpstr>
      <vt:lpstr>PowerPoint Presentation</vt:lpstr>
      <vt:lpstr>2.  Learn to say “no.”</vt:lpstr>
      <vt:lpstr>PowerPoint Presentation</vt:lpstr>
      <vt:lpstr>3.  Learn to speak a gentle “no.” </vt:lpstr>
      <vt:lpstr>PowerPoint Presentation</vt:lpstr>
      <vt:lpstr>4. Get adequate sleep.</vt:lpstr>
      <vt:lpstr>PowerPoint Presentation</vt:lpstr>
      <vt:lpstr>5. Get regular exercise.</vt:lpstr>
      <vt:lpstr>PowerPoint Presentation</vt:lpstr>
      <vt:lpstr>6. Practice gratitude and  laugh often.   Proverbs 17:22 A cheerful heart is good medicine, but a broken spirit saps a person’s strength. </vt:lpstr>
      <vt:lpstr>PowerPoint Presentation</vt:lpstr>
      <vt:lpstr>7. Schedule Important But Not Urgent Meetings  “Your greatest danger is letting the urgent things crowd out the important.” “I have come to realize that I am the indispensable person only until the moment I say no.”  Charles Hummel Tyranny of the Urgent</vt:lpstr>
      <vt:lpstr>“The key is not to prioritize what’s on your schedule, but to schedule your priorities.”  Stephen Covey</vt:lpstr>
      <vt:lpstr>When the Pharisees heard how he had bested the Sadducees, they gathered their forces for an assault. One of their religion scholars spoke for them, posing a question they hoped would show him up: “Teacher, which command in God’s Law is the most important?”</vt:lpstr>
      <vt:lpstr>Jesus said, “‘Love the Lord your God with all your passion and prayer and intelligence.’  This is the most important, the first on any list. But there is a second to set alongside it: ‘Love others as well as you love yourself.’”   Matthew 22:34-39 Message paraphrase</vt:lpstr>
      <vt:lpstr>PowerPoint Presentation</vt:lpstr>
      <vt:lpstr>Beloved, I pray that all may go well with you and that you may be in good health, as it goes well with your soul.  3 John 1:2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Fred Lian</dc:creator>
  <cp:lastModifiedBy>Fred Lian</cp:lastModifiedBy>
  <cp:revision>1</cp:revision>
  <dcterms:created xsi:type="dcterms:W3CDTF">2025-03-15T23:05:07Z</dcterms:created>
  <dcterms:modified xsi:type="dcterms:W3CDTF">2025-03-15T23:31:32Z</dcterms:modified>
</cp:coreProperties>
</file>