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90" r:id="rId2"/>
    <p:sldId id="319" r:id="rId3"/>
    <p:sldId id="320" r:id="rId4"/>
    <p:sldId id="257" r:id="rId5"/>
    <p:sldId id="321" r:id="rId6"/>
    <p:sldId id="291" r:id="rId7"/>
    <p:sldId id="322" r:id="rId8"/>
    <p:sldId id="292" r:id="rId9"/>
    <p:sldId id="293" r:id="rId10"/>
    <p:sldId id="323" r:id="rId11"/>
    <p:sldId id="294" r:id="rId12"/>
    <p:sldId id="324" r:id="rId13"/>
    <p:sldId id="295" r:id="rId14"/>
    <p:sldId id="325" r:id="rId15"/>
    <p:sldId id="296" r:id="rId16"/>
    <p:sldId id="326" r:id="rId17"/>
    <p:sldId id="300" r:id="rId18"/>
    <p:sldId id="327" r:id="rId19"/>
    <p:sldId id="297" r:id="rId20"/>
    <p:sldId id="298" r:id="rId21"/>
    <p:sldId id="328" r:id="rId22"/>
    <p:sldId id="299" r:id="rId23"/>
    <p:sldId id="329" r:id="rId24"/>
    <p:sldId id="301" r:id="rId25"/>
    <p:sldId id="302" r:id="rId26"/>
    <p:sldId id="330" r:id="rId2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995" autoAdjust="0"/>
    <p:restoredTop sz="94660"/>
  </p:normalViewPr>
  <p:slideViewPr>
    <p:cSldViewPr snapToGrid="0">
      <p:cViewPr varScale="1">
        <p:scale>
          <a:sx n="94" d="100"/>
          <a:sy n="94" d="100"/>
        </p:scale>
        <p:origin x="1404" y="31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microsoft.com/office/2016/11/relationships/changesInfo" Target="changesInfos/changesInfo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Fred Lian" userId="b7ed03b39456ed1f" providerId="LiveId" clId="{5B56FB9B-D51F-4A52-8CF9-D6A6536C0D7D}"/>
    <pc:docChg chg="undo redo custSel addSld delSld modSld sldOrd">
      <pc:chgData name="Fred Lian" userId="b7ed03b39456ed1f" providerId="LiveId" clId="{5B56FB9B-D51F-4A52-8CF9-D6A6536C0D7D}" dt="2025-03-15T22:56:23.557" v="264" actId="47"/>
      <pc:docMkLst>
        <pc:docMk/>
      </pc:docMkLst>
      <pc:sldChg chg="modSp mod">
        <pc:chgData name="Fred Lian" userId="b7ed03b39456ed1f" providerId="LiveId" clId="{5B56FB9B-D51F-4A52-8CF9-D6A6536C0D7D}" dt="2025-03-15T20:28:27.618" v="28" actId="115"/>
        <pc:sldMkLst>
          <pc:docMk/>
          <pc:sldMk cId="4030089872" sldId="257"/>
        </pc:sldMkLst>
        <pc:spChg chg="mod">
          <ac:chgData name="Fred Lian" userId="b7ed03b39456ed1f" providerId="LiveId" clId="{5B56FB9B-D51F-4A52-8CF9-D6A6536C0D7D}" dt="2025-03-15T20:28:27.618" v="28" actId="115"/>
          <ac:spMkLst>
            <pc:docMk/>
            <pc:sldMk cId="4030089872" sldId="257"/>
            <ac:spMk id="4" creationId="{24FB95A9-3AEA-6652-8D26-3B339C27CB4C}"/>
          </ac:spMkLst>
        </pc:spChg>
      </pc:sldChg>
      <pc:sldChg chg="modSp mod">
        <pc:chgData name="Fred Lian" userId="b7ed03b39456ed1f" providerId="LiveId" clId="{5B56FB9B-D51F-4A52-8CF9-D6A6536C0D7D}" dt="2025-03-15T20:29:05.772" v="44" actId="20577"/>
        <pc:sldMkLst>
          <pc:docMk/>
          <pc:sldMk cId="751716904" sldId="291"/>
        </pc:sldMkLst>
        <pc:spChg chg="mod">
          <ac:chgData name="Fred Lian" userId="b7ed03b39456ed1f" providerId="LiveId" clId="{5B56FB9B-D51F-4A52-8CF9-D6A6536C0D7D}" dt="2025-03-15T20:29:05.772" v="44" actId="20577"/>
          <ac:spMkLst>
            <pc:docMk/>
            <pc:sldMk cId="751716904" sldId="291"/>
            <ac:spMk id="4" creationId="{9C7E0DB9-CE08-5D7C-470E-BEE3F793480B}"/>
          </ac:spMkLst>
        </pc:spChg>
      </pc:sldChg>
      <pc:sldChg chg="modSp mod">
        <pc:chgData name="Fred Lian" userId="b7ed03b39456ed1f" providerId="LiveId" clId="{5B56FB9B-D51F-4A52-8CF9-D6A6536C0D7D}" dt="2025-03-15T22:48:33.114" v="102" actId="20577"/>
        <pc:sldMkLst>
          <pc:docMk/>
          <pc:sldMk cId="301996336" sldId="292"/>
        </pc:sldMkLst>
        <pc:spChg chg="mod">
          <ac:chgData name="Fred Lian" userId="b7ed03b39456ed1f" providerId="LiveId" clId="{5B56FB9B-D51F-4A52-8CF9-D6A6536C0D7D}" dt="2025-03-15T22:48:33.114" v="102" actId="20577"/>
          <ac:spMkLst>
            <pc:docMk/>
            <pc:sldMk cId="301996336" sldId="292"/>
            <ac:spMk id="4" creationId="{1CA6A174-0947-9017-41AD-84B7DD012310}"/>
          </ac:spMkLst>
        </pc:spChg>
      </pc:sldChg>
      <pc:sldChg chg="modSp mod">
        <pc:chgData name="Fred Lian" userId="b7ed03b39456ed1f" providerId="LiveId" clId="{5B56FB9B-D51F-4A52-8CF9-D6A6536C0D7D}" dt="2025-03-15T22:48:28.155" v="100" actId="20577"/>
        <pc:sldMkLst>
          <pc:docMk/>
          <pc:sldMk cId="885382487" sldId="293"/>
        </pc:sldMkLst>
        <pc:spChg chg="mod">
          <ac:chgData name="Fred Lian" userId="b7ed03b39456ed1f" providerId="LiveId" clId="{5B56FB9B-D51F-4A52-8CF9-D6A6536C0D7D}" dt="2025-03-15T22:48:28.155" v="100" actId="20577"/>
          <ac:spMkLst>
            <pc:docMk/>
            <pc:sldMk cId="885382487" sldId="293"/>
            <ac:spMk id="4" creationId="{E1691ECE-D289-17A7-55AE-726E9BD479FB}"/>
          </ac:spMkLst>
        </pc:spChg>
      </pc:sldChg>
      <pc:sldChg chg="modSp mod">
        <pc:chgData name="Fred Lian" userId="b7ed03b39456ed1f" providerId="LiveId" clId="{5B56FB9B-D51F-4A52-8CF9-D6A6536C0D7D}" dt="2025-03-15T22:49:11.683" v="108" actId="20577"/>
        <pc:sldMkLst>
          <pc:docMk/>
          <pc:sldMk cId="2191319642" sldId="294"/>
        </pc:sldMkLst>
        <pc:spChg chg="mod">
          <ac:chgData name="Fred Lian" userId="b7ed03b39456ed1f" providerId="LiveId" clId="{5B56FB9B-D51F-4A52-8CF9-D6A6536C0D7D}" dt="2025-03-15T22:49:11.683" v="108" actId="20577"/>
          <ac:spMkLst>
            <pc:docMk/>
            <pc:sldMk cId="2191319642" sldId="294"/>
            <ac:spMk id="4" creationId="{B1437CE7-28A4-70C9-96AB-F7C5A2F81A60}"/>
          </ac:spMkLst>
        </pc:spChg>
      </pc:sldChg>
      <pc:sldChg chg="modSp mod">
        <pc:chgData name="Fred Lian" userId="b7ed03b39456ed1f" providerId="LiveId" clId="{5B56FB9B-D51F-4A52-8CF9-D6A6536C0D7D}" dt="2025-03-15T22:49:47.413" v="119"/>
        <pc:sldMkLst>
          <pc:docMk/>
          <pc:sldMk cId="2963460249" sldId="295"/>
        </pc:sldMkLst>
        <pc:spChg chg="mod">
          <ac:chgData name="Fred Lian" userId="b7ed03b39456ed1f" providerId="LiveId" clId="{5B56FB9B-D51F-4A52-8CF9-D6A6536C0D7D}" dt="2025-03-15T22:49:47.413" v="119"/>
          <ac:spMkLst>
            <pc:docMk/>
            <pc:sldMk cId="2963460249" sldId="295"/>
            <ac:spMk id="4" creationId="{576CECE7-71BA-484D-C888-8E89B8D6E417}"/>
          </ac:spMkLst>
        </pc:spChg>
      </pc:sldChg>
      <pc:sldChg chg="modSp mod">
        <pc:chgData name="Fred Lian" userId="b7ed03b39456ed1f" providerId="LiveId" clId="{5B56FB9B-D51F-4A52-8CF9-D6A6536C0D7D}" dt="2025-03-15T22:50:59.132" v="150" actId="404"/>
        <pc:sldMkLst>
          <pc:docMk/>
          <pc:sldMk cId="1028391815" sldId="296"/>
        </pc:sldMkLst>
        <pc:spChg chg="mod">
          <ac:chgData name="Fred Lian" userId="b7ed03b39456ed1f" providerId="LiveId" clId="{5B56FB9B-D51F-4A52-8CF9-D6A6536C0D7D}" dt="2025-03-15T22:50:59.132" v="150" actId="404"/>
          <ac:spMkLst>
            <pc:docMk/>
            <pc:sldMk cId="1028391815" sldId="296"/>
            <ac:spMk id="4" creationId="{D96DD50F-1F01-CF8D-496F-1F132B2D4406}"/>
          </ac:spMkLst>
        </pc:spChg>
      </pc:sldChg>
      <pc:sldChg chg="modSp mod">
        <pc:chgData name="Fred Lian" userId="b7ed03b39456ed1f" providerId="LiveId" clId="{5B56FB9B-D51F-4A52-8CF9-D6A6536C0D7D}" dt="2025-03-15T22:52:39.801" v="193" actId="20577"/>
        <pc:sldMkLst>
          <pc:docMk/>
          <pc:sldMk cId="1370503202" sldId="297"/>
        </pc:sldMkLst>
        <pc:spChg chg="mod">
          <ac:chgData name="Fred Lian" userId="b7ed03b39456ed1f" providerId="LiveId" clId="{5B56FB9B-D51F-4A52-8CF9-D6A6536C0D7D}" dt="2025-03-15T22:52:39.801" v="193" actId="20577"/>
          <ac:spMkLst>
            <pc:docMk/>
            <pc:sldMk cId="1370503202" sldId="297"/>
            <ac:spMk id="4" creationId="{A7B99F3C-C5BC-0BC7-36BB-5B217A9488A9}"/>
          </ac:spMkLst>
        </pc:spChg>
      </pc:sldChg>
      <pc:sldChg chg="modSp mod">
        <pc:chgData name="Fred Lian" userId="b7ed03b39456ed1f" providerId="LiveId" clId="{5B56FB9B-D51F-4A52-8CF9-D6A6536C0D7D}" dt="2025-03-15T22:53:02.132" v="198"/>
        <pc:sldMkLst>
          <pc:docMk/>
          <pc:sldMk cId="929832850" sldId="298"/>
        </pc:sldMkLst>
        <pc:spChg chg="mod">
          <ac:chgData name="Fred Lian" userId="b7ed03b39456ed1f" providerId="LiveId" clId="{5B56FB9B-D51F-4A52-8CF9-D6A6536C0D7D}" dt="2025-03-15T22:53:02.132" v="198"/>
          <ac:spMkLst>
            <pc:docMk/>
            <pc:sldMk cId="929832850" sldId="298"/>
            <ac:spMk id="4" creationId="{47F721C7-E383-485A-9722-0CE8DDB3F8BE}"/>
          </ac:spMkLst>
        </pc:spChg>
      </pc:sldChg>
      <pc:sldChg chg="modSp mod">
        <pc:chgData name="Fred Lian" userId="b7ed03b39456ed1f" providerId="LiveId" clId="{5B56FB9B-D51F-4A52-8CF9-D6A6536C0D7D}" dt="2025-03-15T22:53:46.783" v="207" actId="20577"/>
        <pc:sldMkLst>
          <pc:docMk/>
          <pc:sldMk cId="1308388317" sldId="299"/>
        </pc:sldMkLst>
        <pc:spChg chg="mod">
          <ac:chgData name="Fred Lian" userId="b7ed03b39456ed1f" providerId="LiveId" clId="{5B56FB9B-D51F-4A52-8CF9-D6A6536C0D7D}" dt="2025-03-15T22:53:46.783" v="207" actId="20577"/>
          <ac:spMkLst>
            <pc:docMk/>
            <pc:sldMk cId="1308388317" sldId="299"/>
            <ac:spMk id="4" creationId="{4206A627-499A-3E26-AE9E-60EAF6F1AC29}"/>
          </ac:spMkLst>
        </pc:spChg>
      </pc:sldChg>
      <pc:sldChg chg="modSp mod ord">
        <pc:chgData name="Fred Lian" userId="b7ed03b39456ed1f" providerId="LiveId" clId="{5B56FB9B-D51F-4A52-8CF9-D6A6536C0D7D}" dt="2025-03-15T22:51:57.259" v="184"/>
        <pc:sldMkLst>
          <pc:docMk/>
          <pc:sldMk cId="2241301974" sldId="300"/>
        </pc:sldMkLst>
        <pc:spChg chg="mod">
          <ac:chgData name="Fred Lian" userId="b7ed03b39456ed1f" providerId="LiveId" clId="{5B56FB9B-D51F-4A52-8CF9-D6A6536C0D7D}" dt="2025-03-15T22:51:52.378" v="182" actId="20577"/>
          <ac:spMkLst>
            <pc:docMk/>
            <pc:sldMk cId="2241301974" sldId="300"/>
            <ac:spMk id="4" creationId="{601BFB39-392C-63A9-E2A7-C99F6B916844}"/>
          </ac:spMkLst>
        </pc:spChg>
      </pc:sldChg>
      <pc:sldChg chg="modSp mod">
        <pc:chgData name="Fred Lian" userId="b7ed03b39456ed1f" providerId="LiveId" clId="{5B56FB9B-D51F-4A52-8CF9-D6A6536C0D7D}" dt="2025-03-15T22:55:25.199" v="245" actId="20577"/>
        <pc:sldMkLst>
          <pc:docMk/>
          <pc:sldMk cId="2531511094" sldId="301"/>
        </pc:sldMkLst>
        <pc:spChg chg="mod">
          <ac:chgData name="Fred Lian" userId="b7ed03b39456ed1f" providerId="LiveId" clId="{5B56FB9B-D51F-4A52-8CF9-D6A6536C0D7D}" dt="2025-03-15T22:55:25.199" v="245" actId="20577"/>
          <ac:spMkLst>
            <pc:docMk/>
            <pc:sldMk cId="2531511094" sldId="301"/>
            <ac:spMk id="4" creationId="{0047C0EF-6EC2-7BF3-4AEC-BFD7284B117B}"/>
          </ac:spMkLst>
        </pc:spChg>
      </pc:sldChg>
      <pc:sldChg chg="modSp mod">
        <pc:chgData name="Fred Lian" userId="b7ed03b39456ed1f" providerId="LiveId" clId="{5B56FB9B-D51F-4A52-8CF9-D6A6536C0D7D}" dt="2025-03-15T22:55:19.385" v="241" actId="114"/>
        <pc:sldMkLst>
          <pc:docMk/>
          <pc:sldMk cId="2986164196" sldId="302"/>
        </pc:sldMkLst>
        <pc:spChg chg="mod">
          <ac:chgData name="Fred Lian" userId="b7ed03b39456ed1f" providerId="LiveId" clId="{5B56FB9B-D51F-4A52-8CF9-D6A6536C0D7D}" dt="2025-03-15T22:55:19.385" v="241" actId="114"/>
          <ac:spMkLst>
            <pc:docMk/>
            <pc:sldMk cId="2986164196" sldId="302"/>
            <ac:spMk id="4" creationId="{D67DA96D-9FFB-6F02-46CA-3DC029BCD05D}"/>
          </ac:spMkLst>
        </pc:spChg>
      </pc:sldChg>
      <pc:sldChg chg="del">
        <pc:chgData name="Fred Lian" userId="b7ed03b39456ed1f" providerId="LiveId" clId="{5B56FB9B-D51F-4A52-8CF9-D6A6536C0D7D}" dt="2025-03-15T22:56:23.557" v="264" actId="47"/>
        <pc:sldMkLst>
          <pc:docMk/>
          <pc:sldMk cId="2365045670" sldId="303"/>
        </pc:sldMkLst>
      </pc:sldChg>
      <pc:sldChg chg="del">
        <pc:chgData name="Fred Lian" userId="b7ed03b39456ed1f" providerId="LiveId" clId="{5B56FB9B-D51F-4A52-8CF9-D6A6536C0D7D}" dt="2025-03-15T22:56:22.581" v="263" actId="47"/>
        <pc:sldMkLst>
          <pc:docMk/>
          <pc:sldMk cId="1993148159" sldId="304"/>
        </pc:sldMkLst>
      </pc:sldChg>
      <pc:sldChg chg="del">
        <pc:chgData name="Fred Lian" userId="b7ed03b39456ed1f" providerId="LiveId" clId="{5B56FB9B-D51F-4A52-8CF9-D6A6536C0D7D}" dt="2025-03-15T22:56:22.132" v="262" actId="47"/>
        <pc:sldMkLst>
          <pc:docMk/>
          <pc:sldMk cId="1176847389" sldId="305"/>
        </pc:sldMkLst>
      </pc:sldChg>
      <pc:sldChg chg="del">
        <pc:chgData name="Fred Lian" userId="b7ed03b39456ed1f" providerId="LiveId" clId="{5B56FB9B-D51F-4A52-8CF9-D6A6536C0D7D}" dt="2025-03-15T22:56:21.620" v="261" actId="47"/>
        <pc:sldMkLst>
          <pc:docMk/>
          <pc:sldMk cId="2152486548" sldId="306"/>
        </pc:sldMkLst>
      </pc:sldChg>
      <pc:sldChg chg="del">
        <pc:chgData name="Fred Lian" userId="b7ed03b39456ed1f" providerId="LiveId" clId="{5B56FB9B-D51F-4A52-8CF9-D6A6536C0D7D}" dt="2025-03-15T22:56:21.440" v="260" actId="47"/>
        <pc:sldMkLst>
          <pc:docMk/>
          <pc:sldMk cId="2002270069" sldId="307"/>
        </pc:sldMkLst>
      </pc:sldChg>
      <pc:sldChg chg="del">
        <pc:chgData name="Fred Lian" userId="b7ed03b39456ed1f" providerId="LiveId" clId="{5B56FB9B-D51F-4A52-8CF9-D6A6536C0D7D}" dt="2025-03-15T22:56:21.202" v="259" actId="47"/>
        <pc:sldMkLst>
          <pc:docMk/>
          <pc:sldMk cId="1143460854" sldId="308"/>
        </pc:sldMkLst>
      </pc:sldChg>
      <pc:sldChg chg="del">
        <pc:chgData name="Fred Lian" userId="b7ed03b39456ed1f" providerId="LiveId" clId="{5B56FB9B-D51F-4A52-8CF9-D6A6536C0D7D}" dt="2025-03-15T22:56:20.814" v="258" actId="47"/>
        <pc:sldMkLst>
          <pc:docMk/>
          <pc:sldMk cId="1962186317" sldId="309"/>
        </pc:sldMkLst>
      </pc:sldChg>
      <pc:sldChg chg="del">
        <pc:chgData name="Fred Lian" userId="b7ed03b39456ed1f" providerId="LiveId" clId="{5B56FB9B-D51F-4A52-8CF9-D6A6536C0D7D}" dt="2025-03-15T22:56:20.627" v="257" actId="47"/>
        <pc:sldMkLst>
          <pc:docMk/>
          <pc:sldMk cId="3777345989" sldId="310"/>
        </pc:sldMkLst>
      </pc:sldChg>
      <pc:sldChg chg="del">
        <pc:chgData name="Fred Lian" userId="b7ed03b39456ed1f" providerId="LiveId" clId="{5B56FB9B-D51F-4A52-8CF9-D6A6536C0D7D}" dt="2025-03-15T22:56:20.454" v="256" actId="47"/>
        <pc:sldMkLst>
          <pc:docMk/>
          <pc:sldMk cId="2456376605" sldId="311"/>
        </pc:sldMkLst>
      </pc:sldChg>
      <pc:sldChg chg="del">
        <pc:chgData name="Fred Lian" userId="b7ed03b39456ed1f" providerId="LiveId" clId="{5B56FB9B-D51F-4A52-8CF9-D6A6536C0D7D}" dt="2025-03-15T22:56:20.276" v="255" actId="47"/>
        <pc:sldMkLst>
          <pc:docMk/>
          <pc:sldMk cId="4278412741" sldId="312"/>
        </pc:sldMkLst>
      </pc:sldChg>
      <pc:sldChg chg="del">
        <pc:chgData name="Fred Lian" userId="b7ed03b39456ed1f" providerId="LiveId" clId="{5B56FB9B-D51F-4A52-8CF9-D6A6536C0D7D}" dt="2025-03-15T22:56:20.124" v="254" actId="47"/>
        <pc:sldMkLst>
          <pc:docMk/>
          <pc:sldMk cId="1073091697" sldId="313"/>
        </pc:sldMkLst>
      </pc:sldChg>
      <pc:sldChg chg="del">
        <pc:chgData name="Fred Lian" userId="b7ed03b39456ed1f" providerId="LiveId" clId="{5B56FB9B-D51F-4A52-8CF9-D6A6536C0D7D}" dt="2025-03-15T22:56:19.955" v="253" actId="47"/>
        <pc:sldMkLst>
          <pc:docMk/>
          <pc:sldMk cId="2578214637" sldId="314"/>
        </pc:sldMkLst>
      </pc:sldChg>
      <pc:sldChg chg="del">
        <pc:chgData name="Fred Lian" userId="b7ed03b39456ed1f" providerId="LiveId" clId="{5B56FB9B-D51F-4A52-8CF9-D6A6536C0D7D}" dt="2025-03-15T22:56:19.804" v="252" actId="47"/>
        <pc:sldMkLst>
          <pc:docMk/>
          <pc:sldMk cId="1463865349" sldId="315"/>
        </pc:sldMkLst>
      </pc:sldChg>
      <pc:sldChg chg="del">
        <pc:chgData name="Fred Lian" userId="b7ed03b39456ed1f" providerId="LiveId" clId="{5B56FB9B-D51F-4A52-8CF9-D6A6536C0D7D}" dt="2025-03-15T22:56:19.620" v="251" actId="47"/>
        <pc:sldMkLst>
          <pc:docMk/>
          <pc:sldMk cId="2001463212" sldId="316"/>
        </pc:sldMkLst>
      </pc:sldChg>
      <pc:sldChg chg="del">
        <pc:chgData name="Fred Lian" userId="b7ed03b39456ed1f" providerId="LiveId" clId="{5B56FB9B-D51F-4A52-8CF9-D6A6536C0D7D}" dt="2025-03-15T22:56:19.421" v="250" actId="47"/>
        <pc:sldMkLst>
          <pc:docMk/>
          <pc:sldMk cId="2515464276" sldId="317"/>
        </pc:sldMkLst>
      </pc:sldChg>
      <pc:sldChg chg="del">
        <pc:chgData name="Fred Lian" userId="b7ed03b39456ed1f" providerId="LiveId" clId="{5B56FB9B-D51F-4A52-8CF9-D6A6536C0D7D}" dt="2025-03-15T22:56:19.010" v="249" actId="47"/>
        <pc:sldMkLst>
          <pc:docMk/>
          <pc:sldMk cId="334700458" sldId="318"/>
        </pc:sldMkLst>
      </pc:sldChg>
      <pc:sldChg chg="ord">
        <pc:chgData name="Fred Lian" userId="b7ed03b39456ed1f" providerId="LiveId" clId="{5B56FB9B-D51F-4A52-8CF9-D6A6536C0D7D}" dt="2025-03-15T20:27:17.523" v="1"/>
        <pc:sldMkLst>
          <pc:docMk/>
          <pc:sldMk cId="2820045275" sldId="319"/>
        </pc:sldMkLst>
      </pc:sldChg>
      <pc:sldChg chg="add ord">
        <pc:chgData name="Fred Lian" userId="b7ed03b39456ed1f" providerId="LiveId" clId="{5B56FB9B-D51F-4A52-8CF9-D6A6536C0D7D}" dt="2025-03-15T20:27:23.809" v="4"/>
        <pc:sldMkLst>
          <pc:docMk/>
          <pc:sldMk cId="1690162509" sldId="320"/>
        </pc:sldMkLst>
      </pc:sldChg>
      <pc:sldChg chg="add ord">
        <pc:chgData name="Fred Lian" userId="b7ed03b39456ed1f" providerId="LiveId" clId="{5B56FB9B-D51F-4A52-8CF9-D6A6536C0D7D}" dt="2025-03-15T20:28:21.196" v="27"/>
        <pc:sldMkLst>
          <pc:docMk/>
          <pc:sldMk cId="492619574" sldId="321"/>
        </pc:sldMkLst>
      </pc:sldChg>
      <pc:sldChg chg="add ord">
        <pc:chgData name="Fred Lian" userId="b7ed03b39456ed1f" providerId="LiveId" clId="{5B56FB9B-D51F-4A52-8CF9-D6A6536C0D7D}" dt="2025-03-15T20:29:11.429" v="47"/>
        <pc:sldMkLst>
          <pc:docMk/>
          <pc:sldMk cId="368841980" sldId="322"/>
        </pc:sldMkLst>
      </pc:sldChg>
      <pc:sldChg chg="add ord">
        <pc:chgData name="Fred Lian" userId="b7ed03b39456ed1f" providerId="LiveId" clId="{5B56FB9B-D51F-4A52-8CF9-D6A6536C0D7D}" dt="2025-03-15T22:49:18.483" v="111"/>
        <pc:sldMkLst>
          <pc:docMk/>
          <pc:sldMk cId="2509318901" sldId="323"/>
        </pc:sldMkLst>
      </pc:sldChg>
      <pc:sldChg chg="add ord">
        <pc:chgData name="Fred Lian" userId="b7ed03b39456ed1f" providerId="LiveId" clId="{5B56FB9B-D51F-4A52-8CF9-D6A6536C0D7D}" dt="2025-03-15T22:49:23.975" v="114"/>
        <pc:sldMkLst>
          <pc:docMk/>
          <pc:sldMk cId="173783265" sldId="324"/>
        </pc:sldMkLst>
      </pc:sldChg>
      <pc:sldChg chg="add ord">
        <pc:chgData name="Fred Lian" userId="b7ed03b39456ed1f" providerId="LiveId" clId="{5B56FB9B-D51F-4A52-8CF9-D6A6536C0D7D}" dt="2025-03-15T22:49:55.257" v="122"/>
        <pc:sldMkLst>
          <pc:docMk/>
          <pc:sldMk cId="4102758834" sldId="325"/>
        </pc:sldMkLst>
      </pc:sldChg>
      <pc:sldChg chg="add ord">
        <pc:chgData name="Fred Lian" userId="b7ed03b39456ed1f" providerId="LiveId" clId="{5B56FB9B-D51F-4A52-8CF9-D6A6536C0D7D}" dt="2025-03-15T22:51:05.272" v="153"/>
        <pc:sldMkLst>
          <pc:docMk/>
          <pc:sldMk cId="1163019030" sldId="326"/>
        </pc:sldMkLst>
      </pc:sldChg>
      <pc:sldChg chg="add ord">
        <pc:chgData name="Fred Lian" userId="b7ed03b39456ed1f" providerId="LiveId" clId="{5B56FB9B-D51F-4A52-8CF9-D6A6536C0D7D}" dt="2025-03-15T22:52:02.453" v="187"/>
        <pc:sldMkLst>
          <pc:docMk/>
          <pc:sldMk cId="2973939841" sldId="327"/>
        </pc:sldMkLst>
      </pc:sldChg>
      <pc:sldChg chg="add ord">
        <pc:chgData name="Fred Lian" userId="b7ed03b39456ed1f" providerId="LiveId" clId="{5B56FB9B-D51F-4A52-8CF9-D6A6536C0D7D}" dt="2025-03-15T22:53:09.814" v="201"/>
        <pc:sldMkLst>
          <pc:docMk/>
          <pc:sldMk cId="2970598215" sldId="328"/>
        </pc:sldMkLst>
      </pc:sldChg>
      <pc:sldChg chg="add ord">
        <pc:chgData name="Fred Lian" userId="b7ed03b39456ed1f" providerId="LiveId" clId="{5B56FB9B-D51F-4A52-8CF9-D6A6536C0D7D}" dt="2025-03-15T22:53:53.299" v="210"/>
        <pc:sldMkLst>
          <pc:docMk/>
          <pc:sldMk cId="3267483435" sldId="329"/>
        </pc:sldMkLst>
      </pc:sldChg>
      <pc:sldChg chg="add ord">
        <pc:chgData name="Fred Lian" userId="b7ed03b39456ed1f" providerId="LiveId" clId="{5B56FB9B-D51F-4A52-8CF9-D6A6536C0D7D}" dt="2025-03-15T22:55:32.180" v="248"/>
        <pc:sldMkLst>
          <pc:docMk/>
          <pc:sldMk cId="1828066597" sldId="330"/>
        </pc:sldMkLst>
      </pc:sldChg>
    </pc:docChg>
  </pc:docChgLst>
</pc:chgInfo>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6EF60192-8C0E-4EFB-8C67-C894F67A08E3}" type="datetimeFigureOut">
              <a:rPr lang="en-US" smtClean="0"/>
              <a:t>3/15/2025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C52E1D-50FD-4C3C-88C4-16A5AC12457E}" type="slidenum">
              <a:rPr lang="en-US" smtClean="0"/>
              <a:t>‹#›</a:t>
            </a:fld>
            <a:endParaRPr lang="en-US"/>
          </a:p>
        </p:txBody>
      </p:sp>
    </p:spTree>
    <p:extLst>
      <p:ext uri="{BB962C8B-B14F-4D97-AF65-F5344CB8AC3E}">
        <p14:creationId xmlns:p14="http://schemas.microsoft.com/office/powerpoint/2010/main" val="8020604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EF60192-8C0E-4EFB-8C67-C894F67A08E3}" type="datetimeFigureOut">
              <a:rPr lang="en-US" smtClean="0"/>
              <a:t>3/15/2025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C52E1D-50FD-4C3C-88C4-16A5AC12457E}" type="slidenum">
              <a:rPr lang="en-US" smtClean="0"/>
              <a:t>‹#›</a:t>
            </a:fld>
            <a:endParaRPr lang="en-US"/>
          </a:p>
        </p:txBody>
      </p:sp>
    </p:spTree>
    <p:extLst>
      <p:ext uri="{BB962C8B-B14F-4D97-AF65-F5344CB8AC3E}">
        <p14:creationId xmlns:p14="http://schemas.microsoft.com/office/powerpoint/2010/main" val="3636215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EF60192-8C0E-4EFB-8C67-C894F67A08E3}" type="datetimeFigureOut">
              <a:rPr lang="en-US" smtClean="0"/>
              <a:t>3/15/2025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C52E1D-50FD-4C3C-88C4-16A5AC12457E}" type="slidenum">
              <a:rPr lang="en-US" smtClean="0"/>
              <a:t>‹#›</a:t>
            </a:fld>
            <a:endParaRPr lang="en-US"/>
          </a:p>
        </p:txBody>
      </p:sp>
    </p:spTree>
    <p:extLst>
      <p:ext uri="{BB962C8B-B14F-4D97-AF65-F5344CB8AC3E}">
        <p14:creationId xmlns:p14="http://schemas.microsoft.com/office/powerpoint/2010/main" val="33119456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EF60192-8C0E-4EFB-8C67-C894F67A08E3}" type="datetimeFigureOut">
              <a:rPr lang="en-US" smtClean="0"/>
              <a:t>3/15/2025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C52E1D-50FD-4C3C-88C4-16A5AC12457E}" type="slidenum">
              <a:rPr lang="en-US" smtClean="0"/>
              <a:t>‹#›</a:t>
            </a:fld>
            <a:endParaRPr lang="en-US"/>
          </a:p>
        </p:txBody>
      </p:sp>
    </p:spTree>
    <p:extLst>
      <p:ext uri="{BB962C8B-B14F-4D97-AF65-F5344CB8AC3E}">
        <p14:creationId xmlns:p14="http://schemas.microsoft.com/office/powerpoint/2010/main" val="36429384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6EF60192-8C0E-4EFB-8C67-C894F67A08E3}" type="datetimeFigureOut">
              <a:rPr lang="en-US" smtClean="0"/>
              <a:t>3/15/2025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8C52E1D-50FD-4C3C-88C4-16A5AC12457E}" type="slidenum">
              <a:rPr lang="en-US" smtClean="0"/>
              <a:t>‹#›</a:t>
            </a:fld>
            <a:endParaRPr lang="en-US"/>
          </a:p>
        </p:txBody>
      </p:sp>
    </p:spTree>
    <p:extLst>
      <p:ext uri="{BB962C8B-B14F-4D97-AF65-F5344CB8AC3E}">
        <p14:creationId xmlns:p14="http://schemas.microsoft.com/office/powerpoint/2010/main" val="150321654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6EF60192-8C0E-4EFB-8C67-C894F67A08E3}" type="datetimeFigureOut">
              <a:rPr lang="en-US" smtClean="0"/>
              <a:t>3/15/2025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8C52E1D-50FD-4C3C-88C4-16A5AC12457E}" type="slidenum">
              <a:rPr lang="en-US" smtClean="0"/>
              <a:t>‹#›</a:t>
            </a:fld>
            <a:endParaRPr lang="en-US"/>
          </a:p>
        </p:txBody>
      </p:sp>
    </p:spTree>
    <p:extLst>
      <p:ext uri="{BB962C8B-B14F-4D97-AF65-F5344CB8AC3E}">
        <p14:creationId xmlns:p14="http://schemas.microsoft.com/office/powerpoint/2010/main" val="22863320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6EF60192-8C0E-4EFB-8C67-C894F67A08E3}" type="datetimeFigureOut">
              <a:rPr lang="en-US" smtClean="0"/>
              <a:t>3/15/2025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8C52E1D-50FD-4C3C-88C4-16A5AC12457E}" type="slidenum">
              <a:rPr lang="en-US" smtClean="0"/>
              <a:t>‹#›</a:t>
            </a:fld>
            <a:endParaRPr lang="en-US"/>
          </a:p>
        </p:txBody>
      </p:sp>
    </p:spTree>
    <p:extLst>
      <p:ext uri="{BB962C8B-B14F-4D97-AF65-F5344CB8AC3E}">
        <p14:creationId xmlns:p14="http://schemas.microsoft.com/office/powerpoint/2010/main" val="40779486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6EF60192-8C0E-4EFB-8C67-C894F67A08E3}" type="datetimeFigureOut">
              <a:rPr lang="en-US" smtClean="0"/>
              <a:t>3/15/2025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8C52E1D-50FD-4C3C-88C4-16A5AC12457E}" type="slidenum">
              <a:rPr lang="en-US" smtClean="0"/>
              <a:t>‹#›</a:t>
            </a:fld>
            <a:endParaRPr lang="en-US"/>
          </a:p>
        </p:txBody>
      </p:sp>
    </p:spTree>
    <p:extLst>
      <p:ext uri="{BB962C8B-B14F-4D97-AF65-F5344CB8AC3E}">
        <p14:creationId xmlns:p14="http://schemas.microsoft.com/office/powerpoint/2010/main" val="3137859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EF60192-8C0E-4EFB-8C67-C894F67A08E3}" type="datetimeFigureOut">
              <a:rPr lang="en-US" smtClean="0"/>
              <a:t>3/15/2025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8C52E1D-50FD-4C3C-88C4-16A5AC12457E}" type="slidenum">
              <a:rPr lang="en-US" smtClean="0"/>
              <a:t>‹#›</a:t>
            </a:fld>
            <a:endParaRPr lang="en-US"/>
          </a:p>
        </p:txBody>
      </p:sp>
    </p:spTree>
    <p:extLst>
      <p:ext uri="{BB962C8B-B14F-4D97-AF65-F5344CB8AC3E}">
        <p14:creationId xmlns:p14="http://schemas.microsoft.com/office/powerpoint/2010/main" val="33299636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6EF60192-8C0E-4EFB-8C67-C894F67A08E3}" type="datetimeFigureOut">
              <a:rPr lang="en-US" smtClean="0"/>
              <a:t>3/15/2025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8C52E1D-50FD-4C3C-88C4-16A5AC12457E}" type="slidenum">
              <a:rPr lang="en-US" smtClean="0"/>
              <a:t>‹#›</a:t>
            </a:fld>
            <a:endParaRPr lang="en-US"/>
          </a:p>
        </p:txBody>
      </p:sp>
    </p:spTree>
    <p:extLst>
      <p:ext uri="{BB962C8B-B14F-4D97-AF65-F5344CB8AC3E}">
        <p14:creationId xmlns:p14="http://schemas.microsoft.com/office/powerpoint/2010/main" val="77526361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6EF60192-8C0E-4EFB-8C67-C894F67A08E3}" type="datetimeFigureOut">
              <a:rPr lang="en-US" smtClean="0"/>
              <a:t>3/15/2025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8C52E1D-50FD-4C3C-88C4-16A5AC12457E}" type="slidenum">
              <a:rPr lang="en-US" smtClean="0"/>
              <a:t>‹#›</a:t>
            </a:fld>
            <a:endParaRPr lang="en-US"/>
          </a:p>
        </p:txBody>
      </p:sp>
    </p:spTree>
    <p:extLst>
      <p:ext uri="{BB962C8B-B14F-4D97-AF65-F5344CB8AC3E}">
        <p14:creationId xmlns:p14="http://schemas.microsoft.com/office/powerpoint/2010/main" val="49096453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fld id="{6EF60192-8C0E-4EFB-8C67-C894F67A08E3}" type="datetimeFigureOut">
              <a:rPr lang="en-US" smtClean="0"/>
              <a:t>3/15/2025</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78C52E1D-50FD-4C3C-88C4-16A5AC12457E}" type="slidenum">
              <a:rPr lang="en-US" smtClean="0"/>
              <a:t>‹#›</a:t>
            </a:fld>
            <a:endParaRPr lang="en-US"/>
          </a:p>
        </p:txBody>
      </p:sp>
    </p:spTree>
    <p:extLst>
      <p:ext uri="{BB962C8B-B14F-4D97-AF65-F5344CB8AC3E}">
        <p14:creationId xmlns:p14="http://schemas.microsoft.com/office/powerpoint/2010/main" val="239589942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8D350CE-BDF4-4EF4-E666-CC5C19B98F0A}"/>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2ECB9767-3FB7-BCAA-5411-B0DFDADEF1C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93335242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D413851-3A83-D5CC-AF72-29288685EDF5}"/>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97555482-9D37-98D7-71B7-64880002FE91}"/>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E7A2651D-FE96-6A19-A79D-293D81E19AEB}"/>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50931890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FB5202D8-4205-F02B-49CF-1815D6D7F926}"/>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B1437CE7-28A4-70C9-96AB-F7C5A2F81A60}"/>
              </a:ext>
            </a:extLst>
          </p:cNvPr>
          <p:cNvSpPr>
            <a:spLocks noGrp="1"/>
          </p:cNvSpPr>
          <p:nvPr>
            <p:ph type="title"/>
          </p:nvPr>
        </p:nvSpPr>
        <p:spPr>
          <a:xfrm>
            <a:off x="0" y="71120"/>
            <a:ext cx="9144000" cy="6705600"/>
          </a:xfrm>
        </p:spPr>
        <p:txBody>
          <a:bodyPr/>
          <a:lstStyle/>
          <a:p>
            <a:pPr algn="ctr"/>
            <a:r>
              <a:rPr lang="en-US" b="1" dirty="0">
                <a:solidFill>
                  <a:schemeClr val="bg1"/>
                </a:solidFill>
                <a:latin typeface="Book Antiqua" panose="02040602050305030304" pitchFamily="18" charset="0"/>
              </a:rPr>
              <a:t>1. When we compare, </a:t>
            </a:r>
            <a:br>
              <a:rPr lang="en-US" b="1" dirty="0">
                <a:solidFill>
                  <a:schemeClr val="bg1"/>
                </a:solidFill>
                <a:latin typeface="Book Antiqua" panose="02040602050305030304" pitchFamily="18" charset="0"/>
              </a:rPr>
            </a:br>
            <a:r>
              <a:rPr lang="en-US" b="1" dirty="0">
                <a:solidFill>
                  <a:schemeClr val="bg1"/>
                </a:solidFill>
                <a:latin typeface="Book Antiqua" panose="02040602050305030304" pitchFamily="18" charset="0"/>
              </a:rPr>
              <a:t>we’re criticizing God.</a:t>
            </a:r>
          </a:p>
        </p:txBody>
      </p:sp>
    </p:spTree>
    <p:extLst>
      <p:ext uri="{BB962C8B-B14F-4D97-AF65-F5344CB8AC3E}">
        <p14:creationId xmlns:p14="http://schemas.microsoft.com/office/powerpoint/2010/main" val="219131964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2C6074C-699E-293A-E3D2-D6F7F5A32645}"/>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6ABFEA58-A297-FFDF-4304-0B669DB6EBBF}"/>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09CC178F-05FB-6207-B780-6F78DE2BFAED}"/>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7378326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D3755F44-9016-5C49-5FBD-645AF3980861}"/>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576CECE7-71BA-484D-C888-8E89B8D6E417}"/>
              </a:ext>
            </a:extLst>
          </p:cNvPr>
          <p:cNvSpPr>
            <a:spLocks noGrp="1"/>
          </p:cNvSpPr>
          <p:nvPr>
            <p:ph type="title"/>
          </p:nvPr>
        </p:nvSpPr>
        <p:spPr>
          <a:xfrm>
            <a:off x="0" y="71120"/>
            <a:ext cx="9144000" cy="6705600"/>
          </a:xfrm>
        </p:spPr>
        <p:txBody>
          <a:bodyPr/>
          <a:lstStyle/>
          <a:p>
            <a:pPr algn="ctr"/>
            <a:r>
              <a:rPr lang="en-US" b="1" dirty="0">
                <a:solidFill>
                  <a:schemeClr val="bg1"/>
                </a:solidFill>
                <a:latin typeface="Book Antiqua" panose="02040602050305030304" pitchFamily="18" charset="0"/>
              </a:rPr>
              <a:t>2.  Comparing yourself with others is emotional suicide.</a:t>
            </a:r>
          </a:p>
        </p:txBody>
      </p:sp>
    </p:spTree>
    <p:extLst>
      <p:ext uri="{BB962C8B-B14F-4D97-AF65-F5344CB8AC3E}">
        <p14:creationId xmlns:p14="http://schemas.microsoft.com/office/powerpoint/2010/main" val="296346024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AA969C6-1652-B0B8-0B1A-D2B0420ED95A}"/>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170A773C-792B-4A0E-E0E2-C031E31FA849}"/>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2A104A81-9C94-887B-1EC9-DD530844A27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410275883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12ECA3D3-CC57-8876-2F26-80FBC00341FD}"/>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D96DD50F-1F01-CF8D-496F-1F132B2D4406}"/>
              </a:ext>
            </a:extLst>
          </p:cNvPr>
          <p:cNvSpPr>
            <a:spLocks noGrp="1"/>
          </p:cNvSpPr>
          <p:nvPr>
            <p:ph type="title"/>
          </p:nvPr>
        </p:nvSpPr>
        <p:spPr>
          <a:xfrm>
            <a:off x="0" y="71120"/>
            <a:ext cx="9144000" cy="6705600"/>
          </a:xfrm>
        </p:spPr>
        <p:txBody>
          <a:bodyPr/>
          <a:lstStyle/>
          <a:p>
            <a:pPr algn="ctr"/>
            <a:r>
              <a:rPr lang="en-US" b="1" dirty="0">
                <a:solidFill>
                  <a:schemeClr val="bg1"/>
                </a:solidFill>
                <a:latin typeface="Book Antiqua" panose="02040602050305030304" pitchFamily="18" charset="0"/>
              </a:rPr>
              <a:t>“This is living in the land of –ER. The land of -ER recognizes that it’s not just that we need to have something . . . it’s that we need to have more -ER than someone else. I’ll be fine as long as I’m: Thinn-er, Rich-er, Happi-er, Bett-er, Smart-er, Pretti-er, </a:t>
            </a:r>
            <a:r>
              <a:rPr lang="en-US" b="1" dirty="0" err="1">
                <a:solidFill>
                  <a:schemeClr val="bg1"/>
                </a:solidFill>
                <a:latin typeface="Book Antiqua" panose="02040602050305030304" pitchFamily="18" charset="0"/>
              </a:rPr>
              <a:t>Healthi</a:t>
            </a:r>
            <a:r>
              <a:rPr lang="en-US" b="1" dirty="0">
                <a:solidFill>
                  <a:schemeClr val="bg1"/>
                </a:solidFill>
                <a:latin typeface="Book Antiqua" panose="02040602050305030304" pitchFamily="18" charset="0"/>
              </a:rPr>
              <a:t>-er. The land of -ER.”</a:t>
            </a:r>
            <a:br>
              <a:rPr lang="en-US" sz="2000" b="1" dirty="0">
                <a:solidFill>
                  <a:schemeClr val="bg1"/>
                </a:solidFill>
                <a:latin typeface="Book Antiqua" panose="02040602050305030304" pitchFamily="18" charset="0"/>
              </a:rPr>
            </a:br>
            <a:br>
              <a:rPr lang="en-US" sz="2000" b="1" dirty="0">
                <a:solidFill>
                  <a:schemeClr val="bg1"/>
                </a:solidFill>
                <a:latin typeface="Book Antiqua" panose="02040602050305030304" pitchFamily="18" charset="0"/>
              </a:rPr>
            </a:br>
            <a:r>
              <a:rPr lang="en-US" sz="3200" b="1" dirty="0">
                <a:solidFill>
                  <a:schemeClr val="bg1"/>
                </a:solidFill>
                <a:latin typeface="Book Antiqua" panose="02040602050305030304" pitchFamily="18" charset="0"/>
              </a:rPr>
              <a:t>Andy Stanley</a:t>
            </a:r>
            <a:endParaRPr lang="en-US" b="1" dirty="0">
              <a:solidFill>
                <a:schemeClr val="bg1"/>
              </a:solidFill>
              <a:latin typeface="Book Antiqua" panose="02040602050305030304" pitchFamily="18" charset="0"/>
            </a:endParaRPr>
          </a:p>
        </p:txBody>
      </p:sp>
    </p:spTree>
    <p:extLst>
      <p:ext uri="{BB962C8B-B14F-4D97-AF65-F5344CB8AC3E}">
        <p14:creationId xmlns:p14="http://schemas.microsoft.com/office/powerpoint/2010/main" val="102839181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4B2FE97-D4EB-581A-5BB5-C3A040280ED5}"/>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DBFE709D-A3B2-7F8F-C70E-A808D9E97EFD}"/>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8DDE87B4-5CCD-F063-EA19-532C0AAF918C}"/>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16301903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A6101576-3826-A462-5370-B8659AF78107}"/>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601BFB39-392C-63A9-E2A7-C99F6B916844}"/>
              </a:ext>
            </a:extLst>
          </p:cNvPr>
          <p:cNvSpPr>
            <a:spLocks noGrp="1"/>
          </p:cNvSpPr>
          <p:nvPr>
            <p:ph type="title"/>
          </p:nvPr>
        </p:nvSpPr>
        <p:spPr>
          <a:xfrm>
            <a:off x="0" y="71120"/>
            <a:ext cx="9144000" cy="6705600"/>
          </a:xfrm>
        </p:spPr>
        <p:txBody>
          <a:bodyPr/>
          <a:lstStyle/>
          <a:p>
            <a:pPr algn="ctr"/>
            <a:r>
              <a:rPr lang="en-US" b="1" i="1" dirty="0">
                <a:solidFill>
                  <a:schemeClr val="bg1"/>
                </a:solidFill>
                <a:latin typeface="Book Antiqua" panose="02040602050305030304" pitchFamily="18" charset="0"/>
              </a:rPr>
              <a:t>Both of them were running together, but the other disciple outran Peter and reached the tomb first. </a:t>
            </a:r>
            <a:br>
              <a:rPr lang="en-US" b="1" dirty="0">
                <a:solidFill>
                  <a:schemeClr val="bg1"/>
                </a:solidFill>
                <a:latin typeface="Book Antiqua" panose="02040602050305030304" pitchFamily="18" charset="0"/>
              </a:rPr>
            </a:br>
            <a:br>
              <a:rPr lang="en-US" b="1" dirty="0">
                <a:solidFill>
                  <a:schemeClr val="bg1"/>
                </a:solidFill>
                <a:latin typeface="Book Antiqua" panose="02040602050305030304" pitchFamily="18" charset="0"/>
              </a:rPr>
            </a:br>
            <a:r>
              <a:rPr lang="en-US" b="1" dirty="0">
                <a:solidFill>
                  <a:schemeClr val="bg1"/>
                </a:solidFill>
                <a:latin typeface="Book Antiqua" panose="02040602050305030304" pitchFamily="18" charset="0"/>
              </a:rPr>
              <a:t>John 20:4</a:t>
            </a:r>
            <a:endParaRPr lang="en-US" b="1" i="1" dirty="0">
              <a:solidFill>
                <a:schemeClr val="bg1"/>
              </a:solidFill>
              <a:latin typeface="Book Antiqua" panose="02040602050305030304" pitchFamily="18" charset="0"/>
            </a:endParaRPr>
          </a:p>
        </p:txBody>
      </p:sp>
    </p:spTree>
    <p:extLst>
      <p:ext uri="{BB962C8B-B14F-4D97-AF65-F5344CB8AC3E}">
        <p14:creationId xmlns:p14="http://schemas.microsoft.com/office/powerpoint/2010/main" val="224130197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B78FD48-CF94-2332-9A09-8338841D85B3}"/>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87DDFEC8-D597-3801-19EE-C07C729ACD93}"/>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B9877F3D-5F3D-01F5-7560-9E851A380E6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97393984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93B99721-5F71-C300-8EDC-95B3C9A7119F}"/>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A7B99F3C-C5BC-0BC7-36BB-5B217A9488A9}"/>
              </a:ext>
            </a:extLst>
          </p:cNvPr>
          <p:cNvSpPr>
            <a:spLocks noGrp="1"/>
          </p:cNvSpPr>
          <p:nvPr>
            <p:ph type="title"/>
          </p:nvPr>
        </p:nvSpPr>
        <p:spPr>
          <a:xfrm>
            <a:off x="0" y="71120"/>
            <a:ext cx="9144000" cy="6705600"/>
          </a:xfrm>
        </p:spPr>
        <p:txBody>
          <a:bodyPr/>
          <a:lstStyle/>
          <a:p>
            <a:pPr algn="ctr"/>
            <a:r>
              <a:rPr lang="en-US" b="1" dirty="0">
                <a:solidFill>
                  <a:schemeClr val="bg1"/>
                </a:solidFill>
                <a:latin typeface="Book Antiqua" panose="02040602050305030304" pitchFamily="18" charset="0"/>
              </a:rPr>
              <a:t>3. Comparison leads us to resent God’s goodness in others’ lives while ignoring His blessing </a:t>
            </a:r>
            <a:br>
              <a:rPr lang="en-US" b="1" dirty="0">
                <a:solidFill>
                  <a:schemeClr val="bg1"/>
                </a:solidFill>
                <a:latin typeface="Book Antiqua" panose="02040602050305030304" pitchFamily="18" charset="0"/>
              </a:rPr>
            </a:br>
            <a:r>
              <a:rPr lang="en-US" b="1" dirty="0">
                <a:solidFill>
                  <a:schemeClr val="bg1"/>
                </a:solidFill>
                <a:latin typeface="Book Antiqua" panose="02040602050305030304" pitchFamily="18" charset="0"/>
              </a:rPr>
              <a:t>in our own.</a:t>
            </a:r>
          </a:p>
        </p:txBody>
      </p:sp>
    </p:spTree>
    <p:extLst>
      <p:ext uri="{BB962C8B-B14F-4D97-AF65-F5344CB8AC3E}">
        <p14:creationId xmlns:p14="http://schemas.microsoft.com/office/powerpoint/2010/main" val="137050320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AAB68055-35F2-73B0-29CF-18578D325D12}"/>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712E40E7-236C-30DE-D955-64EC47B7BB33}"/>
              </a:ext>
            </a:extLst>
          </p:cNvPr>
          <p:cNvSpPr>
            <a:spLocks noGrp="1"/>
          </p:cNvSpPr>
          <p:nvPr>
            <p:ph type="title"/>
          </p:nvPr>
        </p:nvSpPr>
        <p:spPr>
          <a:xfrm>
            <a:off x="0" y="71120"/>
            <a:ext cx="9144000" cy="6705600"/>
          </a:xfrm>
        </p:spPr>
        <p:txBody>
          <a:bodyPr/>
          <a:lstStyle/>
          <a:p>
            <a:pPr algn="ctr"/>
            <a:r>
              <a:rPr lang="en-US" b="1" dirty="0">
                <a:solidFill>
                  <a:schemeClr val="bg1"/>
                </a:solidFill>
                <a:latin typeface="Book Antiqua" panose="02040602050305030304" pitchFamily="18" charset="0"/>
              </a:rPr>
              <a:t>“Comparison is determining where I am based on where everyone else is.”	</a:t>
            </a:r>
            <a:br>
              <a:rPr lang="en-US" b="1" dirty="0">
                <a:solidFill>
                  <a:schemeClr val="bg1"/>
                </a:solidFill>
                <a:latin typeface="Book Antiqua" panose="02040602050305030304" pitchFamily="18" charset="0"/>
              </a:rPr>
            </a:br>
            <a:br>
              <a:rPr lang="en-US" b="1" dirty="0">
                <a:solidFill>
                  <a:schemeClr val="bg1"/>
                </a:solidFill>
                <a:latin typeface="Book Antiqua" panose="02040602050305030304" pitchFamily="18" charset="0"/>
              </a:rPr>
            </a:br>
            <a:r>
              <a:rPr lang="en-US" b="1" dirty="0">
                <a:solidFill>
                  <a:schemeClr val="bg1"/>
                </a:solidFill>
                <a:latin typeface="Book Antiqua" panose="02040602050305030304" pitchFamily="18" charset="0"/>
              </a:rPr>
              <a:t>Andy Stanley</a:t>
            </a:r>
          </a:p>
        </p:txBody>
      </p:sp>
    </p:spTree>
    <p:extLst>
      <p:ext uri="{BB962C8B-B14F-4D97-AF65-F5344CB8AC3E}">
        <p14:creationId xmlns:p14="http://schemas.microsoft.com/office/powerpoint/2010/main" val="282004527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317A44FB-09D4-1D30-3FA5-7A53BB991304}"/>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47F721C7-E383-485A-9722-0CE8DDB3F8BE}"/>
              </a:ext>
            </a:extLst>
          </p:cNvPr>
          <p:cNvSpPr>
            <a:spLocks noGrp="1"/>
          </p:cNvSpPr>
          <p:nvPr>
            <p:ph type="title"/>
          </p:nvPr>
        </p:nvSpPr>
        <p:spPr>
          <a:xfrm>
            <a:off x="0" y="71120"/>
            <a:ext cx="9144000" cy="6705600"/>
          </a:xfrm>
        </p:spPr>
        <p:txBody>
          <a:bodyPr/>
          <a:lstStyle/>
          <a:p>
            <a:pPr algn="ctr"/>
            <a:r>
              <a:rPr lang="en-US" b="1" dirty="0">
                <a:solidFill>
                  <a:schemeClr val="bg1"/>
                </a:solidFill>
                <a:latin typeface="Book Antiqua" panose="02040602050305030304" pitchFamily="18" charset="0"/>
              </a:rPr>
              <a:t>4. Comparison tempts us to identify an external object to satisfy an internal longing. </a:t>
            </a:r>
          </a:p>
        </p:txBody>
      </p:sp>
    </p:spTree>
    <p:extLst>
      <p:ext uri="{BB962C8B-B14F-4D97-AF65-F5344CB8AC3E}">
        <p14:creationId xmlns:p14="http://schemas.microsoft.com/office/powerpoint/2010/main" val="92983285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6D9617E-66A9-A547-5A7E-B0A969347029}"/>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3192EE4A-9817-C046-27E6-79DCD6DCE5A7}"/>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E364DD89-ECC4-BA69-ED1F-E965C6FBD791}"/>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97059821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DEFDF9FF-4C59-4F35-8434-DE572892B500}"/>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4206A627-499A-3E26-AE9E-60EAF6F1AC29}"/>
              </a:ext>
            </a:extLst>
          </p:cNvPr>
          <p:cNvSpPr>
            <a:spLocks noGrp="1"/>
          </p:cNvSpPr>
          <p:nvPr>
            <p:ph type="title"/>
          </p:nvPr>
        </p:nvSpPr>
        <p:spPr>
          <a:xfrm>
            <a:off x="0" y="71120"/>
            <a:ext cx="9144000" cy="6705600"/>
          </a:xfrm>
        </p:spPr>
        <p:txBody>
          <a:bodyPr/>
          <a:lstStyle/>
          <a:p>
            <a:pPr algn="ctr"/>
            <a:r>
              <a:rPr lang="en-US" b="1" dirty="0">
                <a:solidFill>
                  <a:schemeClr val="bg1"/>
                </a:solidFill>
                <a:latin typeface="Book Antiqua" panose="02040602050305030304" pitchFamily="18" charset="0"/>
              </a:rPr>
              <a:t>5. It’s better to compliment </a:t>
            </a:r>
            <a:br>
              <a:rPr lang="en-US" b="1" dirty="0">
                <a:solidFill>
                  <a:schemeClr val="bg1"/>
                </a:solidFill>
                <a:latin typeface="Book Antiqua" panose="02040602050305030304" pitchFamily="18" charset="0"/>
              </a:rPr>
            </a:br>
            <a:r>
              <a:rPr lang="en-US" b="1" dirty="0">
                <a:solidFill>
                  <a:schemeClr val="bg1"/>
                </a:solidFill>
                <a:latin typeface="Book Antiqua" panose="02040602050305030304" pitchFamily="18" charset="0"/>
              </a:rPr>
              <a:t>than compare.</a:t>
            </a:r>
          </a:p>
        </p:txBody>
      </p:sp>
    </p:spTree>
    <p:extLst>
      <p:ext uri="{BB962C8B-B14F-4D97-AF65-F5344CB8AC3E}">
        <p14:creationId xmlns:p14="http://schemas.microsoft.com/office/powerpoint/2010/main" val="130838831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37DCBE2-84CD-EB8F-C036-7813A540662E}"/>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24A3A634-9BEE-0583-FAEB-24B26AD5338F}"/>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9E003DFE-D7EE-29C0-ED0F-232F1AF939E3}"/>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26748343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498929CC-E72B-6527-64FD-8AECA9C45754}"/>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0047C0EF-6EC2-7BF3-4AEC-BFD7284B117B}"/>
              </a:ext>
            </a:extLst>
          </p:cNvPr>
          <p:cNvSpPr>
            <a:spLocks noGrp="1"/>
          </p:cNvSpPr>
          <p:nvPr>
            <p:ph type="title"/>
          </p:nvPr>
        </p:nvSpPr>
        <p:spPr>
          <a:xfrm>
            <a:off x="0" y="71120"/>
            <a:ext cx="9144000" cy="6705600"/>
          </a:xfrm>
        </p:spPr>
        <p:txBody>
          <a:bodyPr/>
          <a:lstStyle/>
          <a:p>
            <a:pPr algn="ctr"/>
            <a:r>
              <a:rPr lang="en-US" b="1" i="1" dirty="0">
                <a:solidFill>
                  <a:schemeClr val="bg1"/>
                </a:solidFill>
                <a:latin typeface="Book Antiqua" panose="02040602050305030304" pitchFamily="18" charset="0"/>
              </a:rPr>
              <a:t>Heb 3:1 Therefore, holy brothers, who share in the heavenly calling, </a:t>
            </a:r>
            <a:r>
              <a:rPr lang="en-US" b="1" i="1" u="sng" dirty="0">
                <a:solidFill>
                  <a:schemeClr val="bg1"/>
                </a:solidFill>
                <a:latin typeface="Book Antiqua" panose="02040602050305030304" pitchFamily="18" charset="0"/>
              </a:rPr>
              <a:t>fix your thoughts on Jesus</a:t>
            </a:r>
            <a:r>
              <a:rPr lang="en-US" b="1" i="1" dirty="0">
                <a:solidFill>
                  <a:schemeClr val="bg1"/>
                </a:solidFill>
                <a:latin typeface="Book Antiqua" panose="02040602050305030304" pitchFamily="18" charset="0"/>
              </a:rPr>
              <a:t>, the apostle and high priest whom we confess. </a:t>
            </a:r>
            <a:br>
              <a:rPr lang="en-US" b="1" dirty="0">
                <a:solidFill>
                  <a:schemeClr val="bg1"/>
                </a:solidFill>
                <a:latin typeface="Book Antiqua" panose="02040602050305030304" pitchFamily="18" charset="0"/>
              </a:rPr>
            </a:br>
            <a:br>
              <a:rPr lang="en-US" b="1" dirty="0">
                <a:solidFill>
                  <a:schemeClr val="bg1"/>
                </a:solidFill>
                <a:latin typeface="Book Antiqua" panose="02040602050305030304" pitchFamily="18" charset="0"/>
              </a:rPr>
            </a:br>
            <a:r>
              <a:rPr lang="en-US" b="1" dirty="0">
                <a:solidFill>
                  <a:schemeClr val="bg1"/>
                </a:solidFill>
                <a:latin typeface="Book Antiqua" panose="02040602050305030304" pitchFamily="18" charset="0"/>
              </a:rPr>
              <a:t>Hebrews 3:1 </a:t>
            </a:r>
            <a:endParaRPr lang="en-US" b="1" i="1" dirty="0">
              <a:solidFill>
                <a:schemeClr val="bg1"/>
              </a:solidFill>
              <a:latin typeface="Book Antiqua" panose="02040602050305030304" pitchFamily="18" charset="0"/>
            </a:endParaRPr>
          </a:p>
        </p:txBody>
      </p:sp>
    </p:spTree>
    <p:extLst>
      <p:ext uri="{BB962C8B-B14F-4D97-AF65-F5344CB8AC3E}">
        <p14:creationId xmlns:p14="http://schemas.microsoft.com/office/powerpoint/2010/main" val="253151109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BC930504-21B1-F1C5-441C-02160EF381A9}"/>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D67DA96D-9FFB-6F02-46CA-3DC029BCD05D}"/>
              </a:ext>
            </a:extLst>
          </p:cNvPr>
          <p:cNvSpPr>
            <a:spLocks noGrp="1"/>
          </p:cNvSpPr>
          <p:nvPr>
            <p:ph type="title"/>
          </p:nvPr>
        </p:nvSpPr>
        <p:spPr>
          <a:xfrm>
            <a:off x="0" y="71120"/>
            <a:ext cx="9144000" cy="6705600"/>
          </a:xfrm>
        </p:spPr>
        <p:txBody>
          <a:bodyPr/>
          <a:lstStyle/>
          <a:p>
            <a:pPr algn="ctr"/>
            <a:r>
              <a:rPr lang="en-US" b="1" i="1" dirty="0">
                <a:solidFill>
                  <a:schemeClr val="bg1"/>
                </a:solidFill>
                <a:latin typeface="Book Antiqua" panose="02040602050305030304" pitchFamily="18" charset="0"/>
              </a:rPr>
              <a:t>Pay careful attention to your own work, for then you will get the satisfaction of a job well done, and you won’t need to compare yourself to anyone else.</a:t>
            </a:r>
            <a:br>
              <a:rPr lang="en-US" b="1" i="1" dirty="0">
                <a:solidFill>
                  <a:schemeClr val="bg1"/>
                </a:solidFill>
                <a:latin typeface="Book Antiqua" panose="02040602050305030304" pitchFamily="18" charset="0"/>
              </a:rPr>
            </a:br>
            <a:br>
              <a:rPr lang="en-US" b="1" dirty="0">
                <a:solidFill>
                  <a:schemeClr val="bg1"/>
                </a:solidFill>
                <a:latin typeface="Book Antiqua" panose="02040602050305030304" pitchFamily="18" charset="0"/>
              </a:rPr>
            </a:br>
            <a:r>
              <a:rPr lang="en-US" b="1" dirty="0">
                <a:solidFill>
                  <a:schemeClr val="bg1"/>
                </a:solidFill>
                <a:latin typeface="Book Antiqua" panose="02040602050305030304" pitchFamily="18" charset="0"/>
              </a:rPr>
              <a:t>Galatians 6:4</a:t>
            </a:r>
          </a:p>
        </p:txBody>
      </p:sp>
    </p:spTree>
    <p:extLst>
      <p:ext uri="{BB962C8B-B14F-4D97-AF65-F5344CB8AC3E}">
        <p14:creationId xmlns:p14="http://schemas.microsoft.com/office/powerpoint/2010/main" val="2986164196"/>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1476A7E-F962-ECB5-F821-7D3179337DA3}"/>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F374C16C-08BB-69EB-7184-14F0F9979975}"/>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274C8BC5-09F2-3C9A-FB9A-414E5EBD30FA}"/>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82806659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3CDC220-7EF5-6311-B3E7-F815CB42BBD5}"/>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BAB5BE30-77C1-AC01-0340-777D20DD21CB}"/>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A2A61D12-4112-1257-04D8-4465440F8000}"/>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69016250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5425DA58-9206-429C-FFAD-18EFD6B42C2B}"/>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24FB95A9-3AEA-6652-8D26-3B339C27CB4C}"/>
              </a:ext>
            </a:extLst>
          </p:cNvPr>
          <p:cNvSpPr>
            <a:spLocks noGrp="1"/>
          </p:cNvSpPr>
          <p:nvPr>
            <p:ph type="title"/>
          </p:nvPr>
        </p:nvSpPr>
        <p:spPr>
          <a:xfrm>
            <a:off x="0" y="71120"/>
            <a:ext cx="9144000" cy="6705600"/>
          </a:xfrm>
        </p:spPr>
        <p:txBody>
          <a:bodyPr/>
          <a:lstStyle/>
          <a:p>
            <a:pPr algn="ctr"/>
            <a:r>
              <a:rPr lang="en-US" b="1" i="1" dirty="0">
                <a:solidFill>
                  <a:schemeClr val="bg1"/>
                </a:solidFill>
                <a:latin typeface="Book Antiqua" panose="02040602050305030304" pitchFamily="18" charset="0"/>
              </a:rPr>
              <a:t>Let us run with endurance the race God has set before us. We do this by </a:t>
            </a:r>
            <a:r>
              <a:rPr lang="en-US" b="1" i="1" u="sng" dirty="0">
                <a:solidFill>
                  <a:schemeClr val="bg1"/>
                </a:solidFill>
                <a:latin typeface="Book Antiqua" panose="02040602050305030304" pitchFamily="18" charset="0"/>
              </a:rPr>
              <a:t>keeping our eyes on Jesus</a:t>
            </a:r>
            <a:r>
              <a:rPr lang="en-US" b="1" i="1" dirty="0">
                <a:solidFill>
                  <a:schemeClr val="bg1"/>
                </a:solidFill>
                <a:latin typeface="Book Antiqua" panose="02040602050305030304" pitchFamily="18" charset="0"/>
              </a:rPr>
              <a:t>, the champion who initiates and perfects our faith.</a:t>
            </a:r>
            <a:br>
              <a:rPr lang="en-US" b="1" dirty="0">
                <a:solidFill>
                  <a:schemeClr val="bg1"/>
                </a:solidFill>
                <a:latin typeface="Book Antiqua" panose="02040602050305030304" pitchFamily="18" charset="0"/>
              </a:rPr>
            </a:br>
            <a:br>
              <a:rPr lang="en-US" b="1" dirty="0">
                <a:solidFill>
                  <a:schemeClr val="bg1"/>
                </a:solidFill>
                <a:latin typeface="Book Antiqua" panose="02040602050305030304" pitchFamily="18" charset="0"/>
              </a:rPr>
            </a:br>
            <a:r>
              <a:rPr lang="en-US" b="1" dirty="0">
                <a:solidFill>
                  <a:schemeClr val="bg1"/>
                </a:solidFill>
                <a:latin typeface="Book Antiqua" panose="02040602050305030304" pitchFamily="18" charset="0"/>
              </a:rPr>
              <a:t>Hebrews 12:1-2</a:t>
            </a:r>
            <a:endParaRPr lang="en-US" b="1" i="1" dirty="0">
              <a:solidFill>
                <a:schemeClr val="bg1"/>
              </a:solidFill>
              <a:latin typeface="Book Antiqua" panose="02040602050305030304" pitchFamily="18" charset="0"/>
            </a:endParaRPr>
          </a:p>
        </p:txBody>
      </p:sp>
    </p:spTree>
    <p:extLst>
      <p:ext uri="{BB962C8B-B14F-4D97-AF65-F5344CB8AC3E}">
        <p14:creationId xmlns:p14="http://schemas.microsoft.com/office/powerpoint/2010/main" val="403008987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7767717-0E14-03B4-0987-1E1C38960E37}"/>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DD04F87B-9945-C11A-51FD-B4C9E50B5211}"/>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C4E79537-91AA-98AB-361F-9EDE09A7CE19}"/>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49261957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2C57CEDA-36A0-971A-E9F7-D9EE5B094407}"/>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9C7E0DB9-CE08-5D7C-470E-BEE3F793480B}"/>
              </a:ext>
            </a:extLst>
          </p:cNvPr>
          <p:cNvSpPr>
            <a:spLocks noGrp="1"/>
          </p:cNvSpPr>
          <p:nvPr>
            <p:ph type="title"/>
          </p:nvPr>
        </p:nvSpPr>
        <p:spPr>
          <a:xfrm>
            <a:off x="0" y="71120"/>
            <a:ext cx="9144000" cy="6705600"/>
          </a:xfrm>
        </p:spPr>
        <p:txBody>
          <a:bodyPr/>
          <a:lstStyle/>
          <a:p>
            <a:pPr algn="ctr"/>
            <a:r>
              <a:rPr lang="en-US" b="1" i="1" dirty="0">
                <a:solidFill>
                  <a:schemeClr val="bg1"/>
                </a:solidFill>
                <a:latin typeface="Book Antiqua" panose="02040602050305030304" pitchFamily="18" charset="0"/>
              </a:rPr>
              <a:t>“Truly, truly, I say to you, when you were young, you used to dress yourself and walk wherever you wanted, but when you are old, you will stretch out your hands, and another will dress you and carry you where you do not want to go.” </a:t>
            </a:r>
            <a:br>
              <a:rPr lang="en-US" b="1" dirty="0">
                <a:solidFill>
                  <a:schemeClr val="bg1"/>
                </a:solidFill>
                <a:latin typeface="Book Antiqua" panose="02040602050305030304" pitchFamily="18" charset="0"/>
              </a:rPr>
            </a:br>
            <a:br>
              <a:rPr lang="en-US" b="1" dirty="0">
                <a:solidFill>
                  <a:schemeClr val="bg1"/>
                </a:solidFill>
                <a:latin typeface="Book Antiqua" panose="02040602050305030304" pitchFamily="18" charset="0"/>
              </a:rPr>
            </a:br>
            <a:r>
              <a:rPr lang="en-US" b="1" dirty="0">
                <a:solidFill>
                  <a:schemeClr val="bg1"/>
                </a:solidFill>
                <a:latin typeface="Book Antiqua" panose="02040602050305030304" pitchFamily="18" charset="0"/>
              </a:rPr>
              <a:t>John 21:18</a:t>
            </a:r>
            <a:endParaRPr lang="en-US" b="1" i="1" dirty="0">
              <a:solidFill>
                <a:schemeClr val="bg1"/>
              </a:solidFill>
              <a:latin typeface="Book Antiqua" panose="02040602050305030304" pitchFamily="18" charset="0"/>
            </a:endParaRPr>
          </a:p>
        </p:txBody>
      </p:sp>
    </p:spTree>
    <p:extLst>
      <p:ext uri="{BB962C8B-B14F-4D97-AF65-F5344CB8AC3E}">
        <p14:creationId xmlns:p14="http://schemas.microsoft.com/office/powerpoint/2010/main" val="75171690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F42BFE1-54E6-BA4E-EDA9-40783E6ED3D2}"/>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F4BED302-A594-9759-940D-16767A307DAF}"/>
              </a:ext>
            </a:extLst>
          </p:cNvPr>
          <p:cNvSpPr>
            <a:spLocks noGrp="1"/>
          </p:cNvSpPr>
          <p:nvPr>
            <p:ph type="title"/>
          </p:nvPr>
        </p:nvSpPr>
        <p:spPr/>
        <p:txBody>
          <a:bodyPr/>
          <a:lstStyle/>
          <a:p>
            <a:endParaRPr lang="en-US"/>
          </a:p>
        </p:txBody>
      </p:sp>
      <p:pic>
        <p:nvPicPr>
          <p:cNvPr id="2050" name="Picture 2" descr="Stand Firm - Wellspring Christian Ministries">
            <a:extLst>
              <a:ext uri="{FF2B5EF4-FFF2-40B4-BE49-F238E27FC236}">
                <a16:creationId xmlns:a16="http://schemas.microsoft.com/office/drawing/2014/main" id="{AD637AB9-1D3F-ECD9-0D64-CB2119FC0115}"/>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307975"/>
            <a:ext cx="9144000" cy="6240463"/>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36884198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65976791-80EF-9129-3DC9-DD7493950C3A}"/>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1CA6A174-0947-9017-41AD-84B7DD012310}"/>
              </a:ext>
            </a:extLst>
          </p:cNvPr>
          <p:cNvSpPr>
            <a:spLocks noGrp="1"/>
          </p:cNvSpPr>
          <p:nvPr>
            <p:ph type="title"/>
          </p:nvPr>
        </p:nvSpPr>
        <p:spPr>
          <a:xfrm>
            <a:off x="0" y="71120"/>
            <a:ext cx="9144000" cy="6705600"/>
          </a:xfrm>
        </p:spPr>
        <p:txBody>
          <a:bodyPr/>
          <a:lstStyle/>
          <a:p>
            <a:pPr algn="ctr"/>
            <a:r>
              <a:rPr lang="en-US" b="1" i="1" dirty="0">
                <a:solidFill>
                  <a:schemeClr val="bg1"/>
                </a:solidFill>
                <a:latin typeface="Book Antiqua" panose="02040602050305030304" pitchFamily="18" charset="0"/>
              </a:rPr>
              <a:t>Peter turned and saw the disciple whom Jesus loved following them. . .. When Peter saw him, he said to Jesus, “Lord, what about this man?”</a:t>
            </a:r>
            <a:br>
              <a:rPr lang="en-US" b="1" dirty="0">
                <a:solidFill>
                  <a:schemeClr val="bg1"/>
                </a:solidFill>
                <a:latin typeface="Book Antiqua" panose="02040602050305030304" pitchFamily="18" charset="0"/>
              </a:rPr>
            </a:br>
            <a:br>
              <a:rPr lang="en-US" b="1" dirty="0">
                <a:solidFill>
                  <a:schemeClr val="bg1"/>
                </a:solidFill>
                <a:latin typeface="Book Antiqua" panose="02040602050305030304" pitchFamily="18" charset="0"/>
              </a:rPr>
            </a:br>
            <a:r>
              <a:rPr lang="en-US" b="1" dirty="0">
                <a:solidFill>
                  <a:schemeClr val="bg1"/>
                </a:solidFill>
                <a:latin typeface="Book Antiqua" panose="02040602050305030304" pitchFamily="18" charset="0"/>
              </a:rPr>
              <a:t>John 21:20-21</a:t>
            </a:r>
            <a:r>
              <a:rPr lang="en-US" b="1" i="1" dirty="0">
                <a:solidFill>
                  <a:schemeClr val="bg1"/>
                </a:solidFill>
                <a:latin typeface="Book Antiqua" panose="02040602050305030304" pitchFamily="18" charset="0"/>
              </a:rPr>
              <a:t> </a:t>
            </a:r>
          </a:p>
        </p:txBody>
      </p:sp>
    </p:spTree>
    <p:extLst>
      <p:ext uri="{BB962C8B-B14F-4D97-AF65-F5344CB8AC3E}">
        <p14:creationId xmlns:p14="http://schemas.microsoft.com/office/powerpoint/2010/main" val="30199633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accent3">
            <a:lumMod val="50000"/>
          </a:schemeClr>
        </a:solidFill>
        <a:effectLst/>
      </p:bgPr>
    </p:bg>
    <p:spTree>
      <p:nvGrpSpPr>
        <p:cNvPr id="1" name="">
          <a:extLst>
            <a:ext uri="{FF2B5EF4-FFF2-40B4-BE49-F238E27FC236}">
              <a16:creationId xmlns:a16="http://schemas.microsoft.com/office/drawing/2014/main" id="{3007C357-3F1E-02D6-5411-6E380BC67A28}"/>
            </a:ext>
          </a:extLst>
        </p:cNvPr>
        <p:cNvGrpSpPr/>
        <p:nvPr/>
      </p:nvGrpSpPr>
      <p:grpSpPr>
        <a:xfrm>
          <a:off x="0" y="0"/>
          <a:ext cx="0" cy="0"/>
          <a:chOff x="0" y="0"/>
          <a:chExt cx="0" cy="0"/>
        </a:xfrm>
      </p:grpSpPr>
      <p:sp>
        <p:nvSpPr>
          <p:cNvPr id="4" name="Title 3">
            <a:extLst>
              <a:ext uri="{FF2B5EF4-FFF2-40B4-BE49-F238E27FC236}">
                <a16:creationId xmlns:a16="http://schemas.microsoft.com/office/drawing/2014/main" id="{E1691ECE-D289-17A7-55AE-726E9BD479FB}"/>
              </a:ext>
            </a:extLst>
          </p:cNvPr>
          <p:cNvSpPr>
            <a:spLocks noGrp="1"/>
          </p:cNvSpPr>
          <p:nvPr>
            <p:ph type="title"/>
          </p:nvPr>
        </p:nvSpPr>
        <p:spPr>
          <a:xfrm>
            <a:off x="0" y="71120"/>
            <a:ext cx="9144000" cy="6705600"/>
          </a:xfrm>
        </p:spPr>
        <p:txBody>
          <a:bodyPr/>
          <a:lstStyle/>
          <a:p>
            <a:pPr algn="ctr"/>
            <a:r>
              <a:rPr lang="en-US" b="1" i="1" dirty="0">
                <a:solidFill>
                  <a:schemeClr val="bg1"/>
                </a:solidFill>
                <a:latin typeface="Book Antiqua" panose="02040602050305030304" pitchFamily="18" charset="0"/>
              </a:rPr>
              <a:t>Jesus said to him, “If it is my will that he remain until I come, what is that to you? You follow me!”</a:t>
            </a:r>
            <a:br>
              <a:rPr lang="en-US" b="1" dirty="0">
                <a:solidFill>
                  <a:schemeClr val="bg1"/>
                </a:solidFill>
                <a:latin typeface="Book Antiqua" panose="02040602050305030304" pitchFamily="18" charset="0"/>
              </a:rPr>
            </a:br>
            <a:br>
              <a:rPr lang="en-US" b="1" dirty="0">
                <a:solidFill>
                  <a:schemeClr val="bg1"/>
                </a:solidFill>
                <a:latin typeface="Book Antiqua" panose="02040602050305030304" pitchFamily="18" charset="0"/>
              </a:rPr>
            </a:br>
            <a:r>
              <a:rPr lang="en-US" b="1" dirty="0">
                <a:solidFill>
                  <a:schemeClr val="bg1"/>
                </a:solidFill>
                <a:latin typeface="Book Antiqua" panose="02040602050305030304" pitchFamily="18" charset="0"/>
              </a:rPr>
              <a:t>John 21:22</a:t>
            </a:r>
            <a:endParaRPr lang="en-US" b="1" i="1" dirty="0">
              <a:solidFill>
                <a:schemeClr val="bg1"/>
              </a:solidFill>
              <a:latin typeface="Book Antiqua" panose="02040602050305030304" pitchFamily="18" charset="0"/>
            </a:endParaRPr>
          </a:p>
        </p:txBody>
      </p:sp>
    </p:spTree>
    <p:extLst>
      <p:ext uri="{BB962C8B-B14F-4D97-AF65-F5344CB8AC3E}">
        <p14:creationId xmlns:p14="http://schemas.microsoft.com/office/powerpoint/2010/main" val="885382487"/>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153</TotalTime>
  <Words>418</Words>
  <Application>Microsoft Office PowerPoint</Application>
  <PresentationFormat>On-screen Show (4:3)</PresentationFormat>
  <Paragraphs>14</Paragraphs>
  <Slides>26</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26</vt:i4>
      </vt:variant>
    </vt:vector>
  </HeadingPairs>
  <TitlesOfParts>
    <vt:vector size="31" baseType="lpstr">
      <vt:lpstr>Aptos</vt:lpstr>
      <vt:lpstr>Aptos Display</vt:lpstr>
      <vt:lpstr>Arial</vt:lpstr>
      <vt:lpstr>Book Antiqua</vt:lpstr>
      <vt:lpstr>Office Theme</vt:lpstr>
      <vt:lpstr>PowerPoint Presentation</vt:lpstr>
      <vt:lpstr>“Comparison is determining where I am based on where everyone else is.”   Andy Stanley</vt:lpstr>
      <vt:lpstr>PowerPoint Presentation</vt:lpstr>
      <vt:lpstr>Let us run with endurance the race God has set before us. We do this by keeping our eyes on Jesus, the champion who initiates and perfects our faith.  Hebrews 12:1-2</vt:lpstr>
      <vt:lpstr>PowerPoint Presentation</vt:lpstr>
      <vt:lpstr>“Truly, truly, I say to you, when you were young, you used to dress yourself and walk wherever you wanted, but when you are old, you will stretch out your hands, and another will dress you and carry you where you do not want to go.”   John 21:18</vt:lpstr>
      <vt:lpstr>PowerPoint Presentation</vt:lpstr>
      <vt:lpstr>Peter turned and saw the disciple whom Jesus loved following them. . .. When Peter saw him, he said to Jesus, “Lord, what about this man?”  John 21:20-21 </vt:lpstr>
      <vt:lpstr>Jesus said to him, “If it is my will that he remain until I come, what is that to you? You follow me!”  John 21:22</vt:lpstr>
      <vt:lpstr>PowerPoint Presentation</vt:lpstr>
      <vt:lpstr>1. When we compare,  we’re criticizing God.</vt:lpstr>
      <vt:lpstr>PowerPoint Presentation</vt:lpstr>
      <vt:lpstr>2.  Comparing yourself with others is emotional suicide.</vt:lpstr>
      <vt:lpstr>PowerPoint Presentation</vt:lpstr>
      <vt:lpstr>“This is living in the land of –ER. The land of -ER recognizes that it’s not just that we need to have something . . . it’s that we need to have more -ER than someone else. I’ll be fine as long as I’m: Thinn-er, Rich-er, Happi-er, Bett-er, Smart-er, Pretti-er, Healthi-er. The land of -ER.”  Andy Stanley</vt:lpstr>
      <vt:lpstr>PowerPoint Presentation</vt:lpstr>
      <vt:lpstr>Both of them were running together, but the other disciple outran Peter and reached the tomb first.   John 20:4</vt:lpstr>
      <vt:lpstr>PowerPoint Presentation</vt:lpstr>
      <vt:lpstr>3. Comparison leads us to resent God’s goodness in others’ lives while ignoring His blessing  in our own.</vt:lpstr>
      <vt:lpstr>4. Comparison tempts us to identify an external object to satisfy an internal longing. </vt:lpstr>
      <vt:lpstr>PowerPoint Presentation</vt:lpstr>
      <vt:lpstr>5. It’s better to compliment  than compare.</vt:lpstr>
      <vt:lpstr>PowerPoint Presentation</vt:lpstr>
      <vt:lpstr>Heb 3:1 Therefore, holy brothers, who share in the heavenly calling, fix your thoughts on Jesus, the apostle and high priest whom we confess.   Hebrews 3:1 </vt:lpstr>
      <vt:lpstr>Pay careful attention to your own work, for then you will get the satisfaction of a job well done, and you won’t need to compare yourself to anyone else.  Galatians 6:4</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Fred Lian</dc:creator>
  <cp:lastModifiedBy>Fred Lian</cp:lastModifiedBy>
  <cp:revision>1</cp:revision>
  <dcterms:created xsi:type="dcterms:W3CDTF">2025-03-15T20:22:38Z</dcterms:created>
  <dcterms:modified xsi:type="dcterms:W3CDTF">2025-03-15T22:56:25Z</dcterms:modified>
</cp:coreProperties>
</file>

<file path=docProps/thumbnail.jpeg>
</file>